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326" r:id="rId5"/>
    <p:sldId id="327" r:id="rId6"/>
    <p:sldId id="328" r:id="rId7"/>
    <p:sldId id="334" r:id="rId8"/>
    <p:sldId id="331" r:id="rId9"/>
    <p:sldId id="343" r:id="rId10"/>
    <p:sldId id="344" r:id="rId11"/>
    <p:sldId id="345" r:id="rId12"/>
    <p:sldId id="346" r:id="rId13"/>
    <p:sldId id="354" r:id="rId14"/>
    <p:sldId id="333" r:id="rId15"/>
    <p:sldId id="335" r:id="rId16"/>
    <p:sldId id="336" r:id="rId17"/>
    <p:sldId id="347" r:id="rId18"/>
    <p:sldId id="349" r:id="rId19"/>
    <p:sldId id="348" r:id="rId20"/>
    <p:sldId id="350" r:id="rId21"/>
    <p:sldId id="363" r:id="rId22"/>
    <p:sldId id="364" r:id="rId23"/>
    <p:sldId id="351" r:id="rId24"/>
    <p:sldId id="284" r:id="rId25"/>
    <p:sldId id="352" r:id="rId26"/>
    <p:sldId id="338" r:id="rId27"/>
    <p:sldId id="337" r:id="rId28"/>
    <p:sldId id="339" r:id="rId29"/>
    <p:sldId id="340" r:id="rId30"/>
    <p:sldId id="341" r:id="rId31"/>
    <p:sldId id="353" r:id="rId32"/>
    <p:sldId id="332" r:id="rId33"/>
    <p:sldId id="357" r:id="rId34"/>
    <p:sldId id="358" r:id="rId35"/>
    <p:sldId id="356" r:id="rId36"/>
    <p:sldId id="360" r:id="rId37"/>
    <p:sldId id="342" r:id="rId38"/>
    <p:sldId id="362" r:id="rId39"/>
    <p:sldId id="330" r:id="rId40"/>
    <p:sldId id="299" r:id="rId41"/>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0032"/>
    <a:srgbClr val="E5721D"/>
    <a:srgbClr val="007A33"/>
    <a:srgbClr val="007096"/>
    <a:srgbClr val="C5F0FF"/>
    <a:srgbClr val="ADCB00"/>
    <a:srgbClr val="FFCC00"/>
    <a:srgbClr val="FFFFFF"/>
    <a:srgbClr val="0091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E357FE-B10A-45E9-A2AB-2420BE0803C7}" v="233" dt="2022-11-22T08:42:22.169"/>
    <p1510:client id="{F7075EE2-1FF9-4702-929A-15B805CBE344}" v="45" dt="2022-11-23T06:11:45.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26" autoAdjust="0"/>
    <p:restoredTop sz="72620" autoAdjust="0"/>
  </p:normalViewPr>
  <p:slideViewPr>
    <p:cSldViewPr>
      <p:cViewPr varScale="1">
        <p:scale>
          <a:sx n="109" d="100"/>
          <a:sy n="109" d="100"/>
        </p:scale>
        <p:origin x="2124" y="78"/>
      </p:cViewPr>
      <p:guideLst>
        <p:guide orient="horz" pos="1620"/>
        <p:guide pos="2880"/>
      </p:guideLst>
    </p:cSldViewPr>
  </p:slideViewPr>
  <p:notesTextViewPr>
    <p:cViewPr>
      <p:scale>
        <a:sx n="1" d="1"/>
        <a:sy n="1" d="1"/>
      </p:scale>
      <p:origin x="0" y="0"/>
    </p:cViewPr>
  </p:notesTextViewPr>
  <p:notesViewPr>
    <p:cSldViewPr>
      <p:cViewPr varScale="1">
        <p:scale>
          <a:sx n="81" d="100"/>
          <a:sy n="81" d="100"/>
        </p:scale>
        <p:origin x="-4020"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el Myers" userId="a12871cb-1d6b-4cc5-94fb-b2a5f30518b4" providerId="ADAL" clId="{F4E357FE-B10A-45E9-A2AB-2420BE0803C7}"/>
    <pc:docChg chg="undo redo custSel addSld delSld modSld sldOrd modMainMaster">
      <pc:chgData name="Gael Myers" userId="a12871cb-1d6b-4cc5-94fb-b2a5f30518b4" providerId="ADAL" clId="{F4E357FE-B10A-45E9-A2AB-2420BE0803C7}" dt="2022-11-22T08:42:22.169" v="10476" actId="1076"/>
      <pc:docMkLst>
        <pc:docMk/>
      </pc:docMkLst>
      <pc:sldChg chg="del">
        <pc:chgData name="Gael Myers" userId="a12871cb-1d6b-4cc5-94fb-b2a5f30518b4" providerId="ADAL" clId="{F4E357FE-B10A-45E9-A2AB-2420BE0803C7}" dt="2022-07-13T05:04:26.231" v="1" actId="2696"/>
        <pc:sldMkLst>
          <pc:docMk/>
          <pc:sldMk cId="0" sldId="256"/>
        </pc:sldMkLst>
      </pc:sldChg>
      <pc:sldChg chg="del">
        <pc:chgData name="Gael Myers" userId="a12871cb-1d6b-4cc5-94fb-b2a5f30518b4" providerId="ADAL" clId="{F4E357FE-B10A-45E9-A2AB-2420BE0803C7}" dt="2022-07-13T05:14:35.291" v="72" actId="47"/>
        <pc:sldMkLst>
          <pc:docMk/>
          <pc:sldMk cId="2081794916" sldId="258"/>
        </pc:sldMkLst>
      </pc:sldChg>
      <pc:sldChg chg="del">
        <pc:chgData name="Gael Myers" userId="a12871cb-1d6b-4cc5-94fb-b2a5f30518b4" providerId="ADAL" clId="{F4E357FE-B10A-45E9-A2AB-2420BE0803C7}" dt="2022-07-13T05:14:36.918" v="73" actId="47"/>
        <pc:sldMkLst>
          <pc:docMk/>
          <pc:sldMk cId="606506986" sldId="259"/>
        </pc:sldMkLst>
      </pc:sldChg>
      <pc:sldChg chg="del">
        <pc:chgData name="Gael Myers" userId="a12871cb-1d6b-4cc5-94fb-b2a5f30518b4" providerId="ADAL" clId="{F4E357FE-B10A-45E9-A2AB-2420BE0803C7}" dt="2022-07-13T05:14:39.583" v="74" actId="47"/>
        <pc:sldMkLst>
          <pc:docMk/>
          <pc:sldMk cId="556460934" sldId="260"/>
        </pc:sldMkLst>
      </pc:sldChg>
      <pc:sldChg chg="del">
        <pc:chgData name="Gael Myers" userId="a12871cb-1d6b-4cc5-94fb-b2a5f30518b4" providerId="ADAL" clId="{F4E357FE-B10A-45E9-A2AB-2420BE0803C7}" dt="2022-07-13T05:14:40.942" v="76" actId="47"/>
        <pc:sldMkLst>
          <pc:docMk/>
          <pc:sldMk cId="672608266" sldId="261"/>
        </pc:sldMkLst>
      </pc:sldChg>
      <pc:sldChg chg="add del">
        <pc:chgData name="Gael Myers" userId="a12871cb-1d6b-4cc5-94fb-b2a5f30518b4" providerId="ADAL" clId="{F4E357FE-B10A-45E9-A2AB-2420BE0803C7}" dt="2022-07-13T08:05:05.825" v="218" actId="2696"/>
        <pc:sldMkLst>
          <pc:docMk/>
          <pc:sldMk cId="1151997730" sldId="262"/>
        </pc:sldMkLst>
      </pc:sldChg>
      <pc:sldChg chg="del">
        <pc:chgData name="Gael Myers" userId="a12871cb-1d6b-4cc5-94fb-b2a5f30518b4" providerId="ADAL" clId="{F4E357FE-B10A-45E9-A2AB-2420BE0803C7}" dt="2022-07-13T05:14:41.562" v="77" actId="47"/>
        <pc:sldMkLst>
          <pc:docMk/>
          <pc:sldMk cId="2905397069" sldId="262"/>
        </pc:sldMkLst>
      </pc:sldChg>
      <pc:sldChg chg="del">
        <pc:chgData name="Gael Myers" userId="a12871cb-1d6b-4cc5-94fb-b2a5f30518b4" providerId="ADAL" clId="{F4E357FE-B10A-45E9-A2AB-2420BE0803C7}" dt="2022-07-13T05:14:40.329" v="75" actId="47"/>
        <pc:sldMkLst>
          <pc:docMk/>
          <pc:sldMk cId="741827105" sldId="263"/>
        </pc:sldMkLst>
      </pc:sldChg>
      <pc:sldChg chg="del">
        <pc:chgData name="Gael Myers" userId="a12871cb-1d6b-4cc5-94fb-b2a5f30518b4" providerId="ADAL" clId="{F4E357FE-B10A-45E9-A2AB-2420BE0803C7}" dt="2022-07-13T05:14:42.857" v="78" actId="47"/>
        <pc:sldMkLst>
          <pc:docMk/>
          <pc:sldMk cId="316811807" sldId="264"/>
        </pc:sldMkLst>
      </pc:sldChg>
      <pc:sldChg chg="del ord">
        <pc:chgData name="Gael Myers" userId="a12871cb-1d6b-4cc5-94fb-b2a5f30518b4" providerId="ADAL" clId="{F4E357FE-B10A-45E9-A2AB-2420BE0803C7}" dt="2022-07-13T08:30:34.808" v="1209" actId="2696"/>
        <pc:sldMkLst>
          <pc:docMk/>
          <pc:sldMk cId="78480409" sldId="265"/>
        </pc:sldMkLst>
      </pc:sldChg>
      <pc:sldChg chg="del">
        <pc:chgData name="Gael Myers" userId="a12871cb-1d6b-4cc5-94fb-b2a5f30518b4" providerId="ADAL" clId="{F4E357FE-B10A-45E9-A2AB-2420BE0803C7}" dt="2022-07-13T05:13:45.472" v="65" actId="47"/>
        <pc:sldMkLst>
          <pc:docMk/>
          <pc:sldMk cId="1317810593" sldId="266"/>
        </pc:sldMkLst>
      </pc:sldChg>
      <pc:sldChg chg="del">
        <pc:chgData name="Gael Myers" userId="a12871cb-1d6b-4cc5-94fb-b2a5f30518b4" providerId="ADAL" clId="{F4E357FE-B10A-45E9-A2AB-2420BE0803C7}" dt="2022-07-13T05:14:44.779" v="81" actId="47"/>
        <pc:sldMkLst>
          <pc:docMk/>
          <pc:sldMk cId="2090865404" sldId="267"/>
        </pc:sldMkLst>
      </pc:sldChg>
      <pc:sldChg chg="del">
        <pc:chgData name="Gael Myers" userId="a12871cb-1d6b-4cc5-94fb-b2a5f30518b4" providerId="ADAL" clId="{F4E357FE-B10A-45E9-A2AB-2420BE0803C7}" dt="2022-07-13T05:14:46.660" v="83" actId="47"/>
        <pc:sldMkLst>
          <pc:docMk/>
          <pc:sldMk cId="542772502" sldId="268"/>
        </pc:sldMkLst>
      </pc:sldChg>
      <pc:sldChg chg="del">
        <pc:chgData name="Gael Myers" userId="a12871cb-1d6b-4cc5-94fb-b2a5f30518b4" providerId="ADAL" clId="{F4E357FE-B10A-45E9-A2AB-2420BE0803C7}" dt="2022-07-13T05:14:45.631" v="82" actId="47"/>
        <pc:sldMkLst>
          <pc:docMk/>
          <pc:sldMk cId="596457756" sldId="269"/>
        </pc:sldMkLst>
      </pc:sldChg>
      <pc:sldChg chg="del ord">
        <pc:chgData name="Gael Myers" userId="a12871cb-1d6b-4cc5-94fb-b2a5f30518b4" providerId="ADAL" clId="{F4E357FE-B10A-45E9-A2AB-2420BE0803C7}" dt="2022-07-13T08:41:51.493" v="1471" actId="2696"/>
        <pc:sldMkLst>
          <pc:docMk/>
          <pc:sldMk cId="2602361570" sldId="270"/>
        </pc:sldMkLst>
      </pc:sldChg>
      <pc:sldChg chg="del ord">
        <pc:chgData name="Gael Myers" userId="a12871cb-1d6b-4cc5-94fb-b2a5f30518b4" providerId="ADAL" clId="{F4E357FE-B10A-45E9-A2AB-2420BE0803C7}" dt="2022-07-13T08:41:57.708" v="1472" actId="2696"/>
        <pc:sldMkLst>
          <pc:docMk/>
          <pc:sldMk cId="1602182141" sldId="271"/>
        </pc:sldMkLst>
      </pc:sldChg>
      <pc:sldChg chg="del ord">
        <pc:chgData name="Gael Myers" userId="a12871cb-1d6b-4cc5-94fb-b2a5f30518b4" providerId="ADAL" clId="{F4E357FE-B10A-45E9-A2AB-2420BE0803C7}" dt="2022-10-11T07:53:59.654" v="5583" actId="2696"/>
        <pc:sldMkLst>
          <pc:docMk/>
          <pc:sldMk cId="484883989" sldId="272"/>
        </pc:sldMkLst>
      </pc:sldChg>
      <pc:sldChg chg="del ord">
        <pc:chgData name="Gael Myers" userId="a12871cb-1d6b-4cc5-94fb-b2a5f30518b4" providerId="ADAL" clId="{F4E357FE-B10A-45E9-A2AB-2420BE0803C7}" dt="2022-07-13T08:30:45.972" v="1210" actId="2696"/>
        <pc:sldMkLst>
          <pc:docMk/>
          <pc:sldMk cId="1437297382" sldId="273"/>
        </pc:sldMkLst>
      </pc:sldChg>
      <pc:sldChg chg="del">
        <pc:chgData name="Gael Myers" userId="a12871cb-1d6b-4cc5-94fb-b2a5f30518b4" providerId="ADAL" clId="{F4E357FE-B10A-45E9-A2AB-2420BE0803C7}" dt="2022-07-13T05:14:47.642" v="84" actId="47"/>
        <pc:sldMkLst>
          <pc:docMk/>
          <pc:sldMk cId="1279756693" sldId="274"/>
        </pc:sldMkLst>
      </pc:sldChg>
      <pc:sldChg chg="del">
        <pc:chgData name="Gael Myers" userId="a12871cb-1d6b-4cc5-94fb-b2a5f30518b4" providerId="ADAL" clId="{F4E357FE-B10A-45E9-A2AB-2420BE0803C7}" dt="2022-07-13T05:13:41.406" v="64" actId="47"/>
        <pc:sldMkLst>
          <pc:docMk/>
          <pc:sldMk cId="3818747372" sldId="275"/>
        </pc:sldMkLst>
      </pc:sldChg>
      <pc:sldChg chg="del">
        <pc:chgData name="Gael Myers" userId="a12871cb-1d6b-4cc5-94fb-b2a5f30518b4" providerId="ADAL" clId="{F4E357FE-B10A-45E9-A2AB-2420BE0803C7}" dt="2022-07-13T05:15:03.043" v="88" actId="47"/>
        <pc:sldMkLst>
          <pc:docMk/>
          <pc:sldMk cId="2024318066" sldId="276"/>
        </pc:sldMkLst>
      </pc:sldChg>
      <pc:sldChg chg="del ord">
        <pc:chgData name="Gael Myers" userId="a12871cb-1d6b-4cc5-94fb-b2a5f30518b4" providerId="ADAL" clId="{F4E357FE-B10A-45E9-A2AB-2420BE0803C7}" dt="2022-07-13T08:31:07.933" v="1212" actId="2696"/>
        <pc:sldMkLst>
          <pc:docMk/>
          <pc:sldMk cId="2724911844" sldId="277"/>
        </pc:sldMkLst>
      </pc:sldChg>
      <pc:sldChg chg="del ord">
        <pc:chgData name="Gael Myers" userId="a12871cb-1d6b-4cc5-94fb-b2a5f30518b4" providerId="ADAL" clId="{F4E357FE-B10A-45E9-A2AB-2420BE0803C7}" dt="2022-07-13T08:32:38.060" v="1237" actId="2696"/>
        <pc:sldMkLst>
          <pc:docMk/>
          <pc:sldMk cId="714782393" sldId="278"/>
        </pc:sldMkLst>
      </pc:sldChg>
      <pc:sldChg chg="del">
        <pc:chgData name="Gael Myers" userId="a12871cb-1d6b-4cc5-94fb-b2a5f30518b4" providerId="ADAL" clId="{F4E357FE-B10A-45E9-A2AB-2420BE0803C7}" dt="2022-10-11T07:53:45.560" v="5582" actId="2696"/>
        <pc:sldMkLst>
          <pc:docMk/>
          <pc:sldMk cId="4127689992" sldId="279"/>
        </pc:sldMkLst>
      </pc:sldChg>
      <pc:sldChg chg="del ord">
        <pc:chgData name="Gael Myers" userId="a12871cb-1d6b-4cc5-94fb-b2a5f30518b4" providerId="ADAL" clId="{F4E357FE-B10A-45E9-A2AB-2420BE0803C7}" dt="2022-07-13T08:42:02.720" v="1473" actId="2696"/>
        <pc:sldMkLst>
          <pc:docMk/>
          <pc:sldMk cId="3101393504" sldId="280"/>
        </pc:sldMkLst>
      </pc:sldChg>
      <pc:sldChg chg="del ord">
        <pc:chgData name="Gael Myers" userId="a12871cb-1d6b-4cc5-94fb-b2a5f30518b4" providerId="ADAL" clId="{F4E357FE-B10A-45E9-A2AB-2420BE0803C7}" dt="2022-07-13T08:43:23.558" v="1512" actId="2696"/>
        <pc:sldMkLst>
          <pc:docMk/>
          <pc:sldMk cId="532899682" sldId="281"/>
        </pc:sldMkLst>
      </pc:sldChg>
      <pc:sldChg chg="del">
        <pc:chgData name="Gael Myers" userId="a12871cb-1d6b-4cc5-94fb-b2a5f30518b4" providerId="ADAL" clId="{F4E357FE-B10A-45E9-A2AB-2420BE0803C7}" dt="2022-07-13T08:05:58.375" v="229" actId="2696"/>
        <pc:sldMkLst>
          <pc:docMk/>
          <pc:sldMk cId="1566558414" sldId="282"/>
        </pc:sldMkLst>
      </pc:sldChg>
      <pc:sldChg chg="del ord">
        <pc:chgData name="Gael Myers" userId="a12871cb-1d6b-4cc5-94fb-b2a5f30518b4" providerId="ADAL" clId="{F4E357FE-B10A-45E9-A2AB-2420BE0803C7}" dt="2022-07-13T08:31:04.717" v="1211" actId="2696"/>
        <pc:sldMkLst>
          <pc:docMk/>
          <pc:sldMk cId="1898979773" sldId="283"/>
        </pc:sldMkLst>
      </pc:sldChg>
      <pc:sldChg chg="delSp modSp mod ord modClrScheme chgLayout modNotesTx">
        <pc:chgData name="Gael Myers" userId="a12871cb-1d6b-4cc5-94fb-b2a5f30518b4" providerId="ADAL" clId="{F4E357FE-B10A-45E9-A2AB-2420BE0803C7}" dt="2022-11-22T07:07:58.531" v="8338" actId="20577"/>
        <pc:sldMkLst>
          <pc:docMk/>
          <pc:sldMk cId="2026352977" sldId="284"/>
        </pc:sldMkLst>
        <pc:spChg chg="del mod ord">
          <ac:chgData name="Gael Myers" userId="a12871cb-1d6b-4cc5-94fb-b2a5f30518b4" providerId="ADAL" clId="{F4E357FE-B10A-45E9-A2AB-2420BE0803C7}" dt="2022-07-13T08:18:27.350" v="422" actId="478"/>
          <ac:spMkLst>
            <pc:docMk/>
            <pc:sldMk cId="2026352977" sldId="284"/>
            <ac:spMk id="2" creationId="{00000000-0000-0000-0000-000000000000}"/>
          </ac:spMkLst>
        </pc:spChg>
        <pc:spChg chg="del mod ord">
          <ac:chgData name="Gael Myers" userId="a12871cb-1d6b-4cc5-94fb-b2a5f30518b4" providerId="ADAL" clId="{F4E357FE-B10A-45E9-A2AB-2420BE0803C7}" dt="2022-11-22T07:07:32.782" v="8314" actId="700"/>
          <ac:spMkLst>
            <pc:docMk/>
            <pc:sldMk cId="2026352977" sldId="284"/>
            <ac:spMk id="3" creationId="{00000000-0000-0000-0000-000000000000}"/>
          </ac:spMkLst>
        </pc:spChg>
        <pc:spChg chg="mod ord">
          <ac:chgData name="Gael Myers" userId="a12871cb-1d6b-4cc5-94fb-b2a5f30518b4" providerId="ADAL" clId="{F4E357FE-B10A-45E9-A2AB-2420BE0803C7}" dt="2022-11-22T07:07:32.782" v="8314" actId="700"/>
          <ac:spMkLst>
            <pc:docMk/>
            <pc:sldMk cId="2026352977" sldId="284"/>
            <ac:spMk id="4" creationId="{00000000-0000-0000-0000-000000000000}"/>
          </ac:spMkLst>
        </pc:spChg>
        <pc:spChg chg="mod ord">
          <ac:chgData name="Gael Myers" userId="a12871cb-1d6b-4cc5-94fb-b2a5f30518b4" providerId="ADAL" clId="{F4E357FE-B10A-45E9-A2AB-2420BE0803C7}" dt="2022-11-22T07:07:32.782" v="8314" actId="700"/>
          <ac:spMkLst>
            <pc:docMk/>
            <pc:sldMk cId="2026352977" sldId="284"/>
            <ac:spMk id="5" creationId="{00000000-0000-0000-0000-000000000000}"/>
          </ac:spMkLst>
        </pc:spChg>
        <pc:picChg chg="mod">
          <ac:chgData name="Gael Myers" userId="a12871cb-1d6b-4cc5-94fb-b2a5f30518b4" providerId="ADAL" clId="{F4E357FE-B10A-45E9-A2AB-2420BE0803C7}" dt="2022-07-13T08:19:07.661" v="449" actId="1076"/>
          <ac:picMkLst>
            <pc:docMk/>
            <pc:sldMk cId="2026352977" sldId="284"/>
            <ac:picMk id="1027" creationId="{00000000-0000-0000-0000-000000000000}"/>
          </ac:picMkLst>
        </pc:picChg>
      </pc:sldChg>
      <pc:sldChg chg="del">
        <pc:chgData name="Gael Myers" userId="a12871cb-1d6b-4cc5-94fb-b2a5f30518b4" providerId="ADAL" clId="{F4E357FE-B10A-45E9-A2AB-2420BE0803C7}" dt="2022-10-11T07:53:38.543" v="5581" actId="2696"/>
        <pc:sldMkLst>
          <pc:docMk/>
          <pc:sldMk cId="2917269653" sldId="286"/>
        </pc:sldMkLst>
      </pc:sldChg>
      <pc:sldChg chg="del ord">
        <pc:chgData name="Gael Myers" userId="a12871cb-1d6b-4cc5-94fb-b2a5f30518b4" providerId="ADAL" clId="{F4E357FE-B10A-45E9-A2AB-2420BE0803C7}" dt="2022-07-13T08:00:36.215" v="95" actId="2696"/>
        <pc:sldMkLst>
          <pc:docMk/>
          <pc:sldMk cId="3915835526" sldId="287"/>
        </pc:sldMkLst>
      </pc:sldChg>
      <pc:sldChg chg="addSp delSp modSp del mod ord modClrScheme chgLayout">
        <pc:chgData name="Gael Myers" userId="a12871cb-1d6b-4cc5-94fb-b2a5f30518b4" providerId="ADAL" clId="{F4E357FE-B10A-45E9-A2AB-2420BE0803C7}" dt="2022-10-11T07:57:07.783" v="5648" actId="2696"/>
        <pc:sldMkLst>
          <pc:docMk/>
          <pc:sldMk cId="1507870735" sldId="289"/>
        </pc:sldMkLst>
        <pc:spChg chg="add del mod ord">
          <ac:chgData name="Gael Myers" userId="a12871cb-1d6b-4cc5-94fb-b2a5f30518b4" providerId="ADAL" clId="{F4E357FE-B10A-45E9-A2AB-2420BE0803C7}" dt="2022-10-11T07:56:01.744" v="5619" actId="700"/>
          <ac:spMkLst>
            <pc:docMk/>
            <pc:sldMk cId="1507870735" sldId="289"/>
            <ac:spMk id="3" creationId="{10DD512C-737B-4036-8E7D-BC40686E3F10}"/>
          </ac:spMkLst>
        </pc:spChg>
      </pc:sldChg>
      <pc:sldChg chg="del">
        <pc:chgData name="Gael Myers" userId="a12871cb-1d6b-4cc5-94fb-b2a5f30518b4" providerId="ADAL" clId="{F4E357FE-B10A-45E9-A2AB-2420BE0803C7}" dt="2022-07-13T05:14:29.134" v="69" actId="47"/>
        <pc:sldMkLst>
          <pc:docMk/>
          <pc:sldMk cId="1814126227" sldId="290"/>
        </pc:sldMkLst>
      </pc:sldChg>
      <pc:sldChg chg="modSp mod ord">
        <pc:chgData name="Gael Myers" userId="a12871cb-1d6b-4cc5-94fb-b2a5f30518b4" providerId="ADAL" clId="{F4E357FE-B10A-45E9-A2AB-2420BE0803C7}" dt="2022-11-22T08:29:11.353" v="9975" actId="403"/>
        <pc:sldMkLst>
          <pc:docMk/>
          <pc:sldMk cId="909301638" sldId="299"/>
        </pc:sldMkLst>
        <pc:spChg chg="mod">
          <ac:chgData name="Gael Myers" userId="a12871cb-1d6b-4cc5-94fb-b2a5f30518b4" providerId="ADAL" clId="{F4E357FE-B10A-45E9-A2AB-2420BE0803C7}" dt="2022-11-22T08:29:11.353" v="9975" actId="403"/>
          <ac:spMkLst>
            <pc:docMk/>
            <pc:sldMk cId="909301638" sldId="299"/>
            <ac:spMk id="2" creationId="{E25202BA-62B8-4171-9813-076E6D26605C}"/>
          </ac:spMkLst>
        </pc:spChg>
      </pc:sldChg>
      <pc:sldChg chg="del">
        <pc:chgData name="Gael Myers" userId="a12871cb-1d6b-4cc5-94fb-b2a5f30518b4" providerId="ADAL" clId="{F4E357FE-B10A-45E9-A2AB-2420BE0803C7}" dt="2022-07-13T05:04:26.231" v="1" actId="2696"/>
        <pc:sldMkLst>
          <pc:docMk/>
          <pc:sldMk cId="3303813256" sldId="312"/>
        </pc:sldMkLst>
      </pc:sldChg>
      <pc:sldChg chg="del">
        <pc:chgData name="Gael Myers" userId="a12871cb-1d6b-4cc5-94fb-b2a5f30518b4" providerId="ADAL" clId="{F4E357FE-B10A-45E9-A2AB-2420BE0803C7}" dt="2022-07-13T05:04:26.231" v="1" actId="2696"/>
        <pc:sldMkLst>
          <pc:docMk/>
          <pc:sldMk cId="1459921375" sldId="314"/>
        </pc:sldMkLst>
      </pc:sldChg>
      <pc:sldChg chg="del ord">
        <pc:chgData name="Gael Myers" userId="a12871cb-1d6b-4cc5-94fb-b2a5f30518b4" providerId="ADAL" clId="{F4E357FE-B10A-45E9-A2AB-2420BE0803C7}" dt="2022-07-13T08:37:56.781" v="1295" actId="2696"/>
        <pc:sldMkLst>
          <pc:docMk/>
          <pc:sldMk cId="3202438267" sldId="315"/>
        </pc:sldMkLst>
      </pc:sldChg>
      <pc:sldChg chg="del">
        <pc:chgData name="Gael Myers" userId="a12871cb-1d6b-4cc5-94fb-b2a5f30518b4" providerId="ADAL" clId="{F4E357FE-B10A-45E9-A2AB-2420BE0803C7}" dt="2022-07-13T05:14:25.987" v="68" actId="47"/>
        <pc:sldMkLst>
          <pc:docMk/>
          <pc:sldMk cId="3384714201" sldId="316"/>
        </pc:sldMkLst>
      </pc:sldChg>
      <pc:sldChg chg="del">
        <pc:chgData name="Gael Myers" userId="a12871cb-1d6b-4cc5-94fb-b2a5f30518b4" providerId="ADAL" clId="{F4E357FE-B10A-45E9-A2AB-2420BE0803C7}" dt="2022-07-13T05:14:32.783" v="70" actId="47"/>
        <pc:sldMkLst>
          <pc:docMk/>
          <pc:sldMk cId="785926903" sldId="317"/>
        </pc:sldMkLst>
      </pc:sldChg>
      <pc:sldChg chg="del">
        <pc:chgData name="Gael Myers" userId="a12871cb-1d6b-4cc5-94fb-b2a5f30518b4" providerId="ADAL" clId="{F4E357FE-B10A-45E9-A2AB-2420BE0803C7}" dt="2022-07-13T05:14:34.422" v="71" actId="47"/>
        <pc:sldMkLst>
          <pc:docMk/>
          <pc:sldMk cId="3960666924" sldId="318"/>
        </pc:sldMkLst>
      </pc:sldChg>
      <pc:sldChg chg="del">
        <pc:chgData name="Gael Myers" userId="a12871cb-1d6b-4cc5-94fb-b2a5f30518b4" providerId="ADAL" clId="{F4E357FE-B10A-45E9-A2AB-2420BE0803C7}" dt="2022-07-13T05:14:43.687" v="79" actId="47"/>
        <pc:sldMkLst>
          <pc:docMk/>
          <pc:sldMk cId="793374899" sldId="319"/>
        </pc:sldMkLst>
      </pc:sldChg>
      <pc:sldChg chg="del">
        <pc:chgData name="Gael Myers" userId="a12871cb-1d6b-4cc5-94fb-b2a5f30518b4" providerId="ADAL" clId="{F4E357FE-B10A-45E9-A2AB-2420BE0803C7}" dt="2022-07-13T05:14:44.134" v="80" actId="47"/>
        <pc:sldMkLst>
          <pc:docMk/>
          <pc:sldMk cId="3228273115" sldId="320"/>
        </pc:sldMkLst>
      </pc:sldChg>
      <pc:sldChg chg="del">
        <pc:chgData name="Gael Myers" userId="a12871cb-1d6b-4cc5-94fb-b2a5f30518b4" providerId="ADAL" clId="{F4E357FE-B10A-45E9-A2AB-2420BE0803C7}" dt="2022-07-13T05:14:56.714" v="85" actId="47"/>
        <pc:sldMkLst>
          <pc:docMk/>
          <pc:sldMk cId="3798402018" sldId="321"/>
        </pc:sldMkLst>
      </pc:sldChg>
      <pc:sldChg chg="del">
        <pc:chgData name="Gael Myers" userId="a12871cb-1d6b-4cc5-94fb-b2a5f30518b4" providerId="ADAL" clId="{F4E357FE-B10A-45E9-A2AB-2420BE0803C7}" dt="2022-07-13T05:15:01.106" v="86" actId="47"/>
        <pc:sldMkLst>
          <pc:docMk/>
          <pc:sldMk cId="1772896006" sldId="322"/>
        </pc:sldMkLst>
      </pc:sldChg>
      <pc:sldChg chg="del">
        <pc:chgData name="Gael Myers" userId="a12871cb-1d6b-4cc5-94fb-b2a5f30518b4" providerId="ADAL" clId="{F4E357FE-B10A-45E9-A2AB-2420BE0803C7}" dt="2022-07-13T05:15:02.217" v="87" actId="47"/>
        <pc:sldMkLst>
          <pc:docMk/>
          <pc:sldMk cId="3147024910" sldId="323"/>
        </pc:sldMkLst>
      </pc:sldChg>
      <pc:sldChg chg="del">
        <pc:chgData name="Gael Myers" userId="a12871cb-1d6b-4cc5-94fb-b2a5f30518b4" providerId="ADAL" clId="{F4E357FE-B10A-45E9-A2AB-2420BE0803C7}" dt="2022-07-13T05:15:03.718" v="89" actId="47"/>
        <pc:sldMkLst>
          <pc:docMk/>
          <pc:sldMk cId="2593029790" sldId="324"/>
        </pc:sldMkLst>
      </pc:sldChg>
      <pc:sldChg chg="del">
        <pc:chgData name="Gael Myers" userId="a12871cb-1d6b-4cc5-94fb-b2a5f30518b4" providerId="ADAL" clId="{F4E357FE-B10A-45E9-A2AB-2420BE0803C7}" dt="2022-07-13T05:15:04.856" v="90" actId="47"/>
        <pc:sldMkLst>
          <pc:docMk/>
          <pc:sldMk cId="438897877" sldId="325"/>
        </pc:sldMkLst>
      </pc:sldChg>
      <pc:sldChg chg="modSp add mod">
        <pc:chgData name="Gael Myers" userId="a12871cb-1d6b-4cc5-94fb-b2a5f30518b4" providerId="ADAL" clId="{F4E357FE-B10A-45E9-A2AB-2420BE0803C7}" dt="2022-10-11T06:23:09.303" v="1577" actId="20577"/>
        <pc:sldMkLst>
          <pc:docMk/>
          <pc:sldMk cId="0" sldId="326"/>
        </pc:sldMkLst>
        <pc:spChg chg="mod">
          <ac:chgData name="Gael Myers" userId="a12871cb-1d6b-4cc5-94fb-b2a5f30518b4" providerId="ADAL" clId="{F4E357FE-B10A-45E9-A2AB-2420BE0803C7}" dt="2022-10-11T06:23:09.303" v="1577" actId="20577"/>
          <ac:spMkLst>
            <pc:docMk/>
            <pc:sldMk cId="0" sldId="326"/>
            <ac:spMk id="114690" creationId="{00000000-0000-0000-0000-000000000000}"/>
          </ac:spMkLst>
        </pc:spChg>
      </pc:sldChg>
      <pc:sldChg chg="modSp add mod">
        <pc:chgData name="Gael Myers" userId="a12871cb-1d6b-4cc5-94fb-b2a5f30518b4" providerId="ADAL" clId="{F4E357FE-B10A-45E9-A2AB-2420BE0803C7}" dt="2022-10-11T08:02:35.821" v="5700" actId="20577"/>
        <pc:sldMkLst>
          <pc:docMk/>
          <pc:sldMk cId="2041099413" sldId="327"/>
        </pc:sldMkLst>
        <pc:spChg chg="mod">
          <ac:chgData name="Gael Myers" userId="a12871cb-1d6b-4cc5-94fb-b2a5f30518b4" providerId="ADAL" clId="{F4E357FE-B10A-45E9-A2AB-2420BE0803C7}" dt="2022-10-11T08:02:35.821" v="5700" actId="20577"/>
          <ac:spMkLst>
            <pc:docMk/>
            <pc:sldMk cId="2041099413" sldId="327"/>
            <ac:spMk id="2" creationId="{04AA44EC-DBF7-4775-AFD9-7DE9246FB957}"/>
          </ac:spMkLst>
        </pc:spChg>
      </pc:sldChg>
      <pc:sldChg chg="addSp delSp modSp add mod modClrScheme chgLayout">
        <pc:chgData name="Gael Myers" userId="a12871cb-1d6b-4cc5-94fb-b2a5f30518b4" providerId="ADAL" clId="{F4E357FE-B10A-45E9-A2AB-2420BE0803C7}" dt="2022-11-22T08:38:54.704" v="10448" actId="1076"/>
        <pc:sldMkLst>
          <pc:docMk/>
          <pc:sldMk cId="2603391653" sldId="328"/>
        </pc:sldMkLst>
        <pc:spChg chg="mod">
          <ac:chgData name="Gael Myers" userId="a12871cb-1d6b-4cc5-94fb-b2a5f30518b4" providerId="ADAL" clId="{F4E357FE-B10A-45E9-A2AB-2420BE0803C7}" dt="2022-11-22T08:12:26.689" v="9641" actId="26606"/>
          <ac:spMkLst>
            <pc:docMk/>
            <pc:sldMk cId="2603391653" sldId="328"/>
            <ac:spMk id="2" creationId="{39F6E074-E380-41F9-8757-4389B910267E}"/>
          </ac:spMkLst>
        </pc:spChg>
        <pc:spChg chg="add del mod">
          <ac:chgData name="Gael Myers" userId="a12871cb-1d6b-4cc5-94fb-b2a5f30518b4" providerId="ADAL" clId="{F4E357FE-B10A-45E9-A2AB-2420BE0803C7}" dt="2022-11-22T08:12:26.689" v="9641" actId="26606"/>
          <ac:spMkLst>
            <pc:docMk/>
            <pc:sldMk cId="2603391653" sldId="328"/>
            <ac:spMk id="3" creationId="{8DDAD9AD-CB27-4696-9BAF-9D86E6B81025}"/>
          </ac:spMkLst>
        </pc:spChg>
        <pc:spChg chg="add mod">
          <ac:chgData name="Gael Myers" userId="a12871cb-1d6b-4cc5-94fb-b2a5f30518b4" providerId="ADAL" clId="{F4E357FE-B10A-45E9-A2AB-2420BE0803C7}" dt="2022-11-22T08:29:46.957" v="10071" actId="20577"/>
          <ac:spMkLst>
            <pc:docMk/>
            <pc:sldMk cId="2603391653" sldId="328"/>
            <ac:spMk id="8" creationId="{8DDAD9AD-CB27-4696-9BAF-9D86E6B81025}"/>
          </ac:spMkLst>
        </pc:spChg>
        <pc:spChg chg="add mod">
          <ac:chgData name="Gael Myers" userId="a12871cb-1d6b-4cc5-94fb-b2a5f30518b4" providerId="ADAL" clId="{F4E357FE-B10A-45E9-A2AB-2420BE0803C7}" dt="2022-11-22T08:38:54.704" v="10448" actId="1076"/>
          <ac:spMkLst>
            <pc:docMk/>
            <pc:sldMk cId="2603391653" sldId="328"/>
            <ac:spMk id="10" creationId="{99A6027C-BB4F-D373-6E93-79D7F937D247}"/>
          </ac:spMkLst>
        </pc:spChg>
        <pc:graphicFrameChg chg="add del">
          <ac:chgData name="Gael Myers" userId="a12871cb-1d6b-4cc5-94fb-b2a5f30518b4" providerId="ADAL" clId="{F4E357FE-B10A-45E9-A2AB-2420BE0803C7}" dt="2022-11-22T08:12:26.680" v="9640" actId="26606"/>
          <ac:graphicFrameMkLst>
            <pc:docMk/>
            <pc:sldMk cId="2603391653" sldId="328"/>
            <ac:graphicFrameMk id="6" creationId="{52FDA24D-996A-8EDD-534C-F35298D89D09}"/>
          </ac:graphicFrameMkLst>
        </pc:graphicFrameChg>
        <pc:picChg chg="del">
          <ac:chgData name="Gael Myers" userId="a12871cb-1d6b-4cc5-94fb-b2a5f30518b4" providerId="ADAL" clId="{F4E357FE-B10A-45E9-A2AB-2420BE0803C7}" dt="2022-11-22T08:07:43.661" v="9622" actId="478"/>
          <ac:picMkLst>
            <pc:docMk/>
            <pc:sldMk cId="2603391653" sldId="328"/>
            <ac:picMk id="4" creationId="{F4C18120-2FB5-49FC-A2BC-34E865277379}"/>
          </ac:picMkLst>
        </pc:picChg>
        <pc:picChg chg="add del mod modCrop">
          <ac:chgData name="Gael Myers" userId="a12871cb-1d6b-4cc5-94fb-b2a5f30518b4" providerId="ADAL" clId="{F4E357FE-B10A-45E9-A2AB-2420BE0803C7}" dt="2022-11-22T08:10:31.580" v="9626" actId="478"/>
          <ac:picMkLst>
            <pc:docMk/>
            <pc:sldMk cId="2603391653" sldId="328"/>
            <ac:picMk id="5" creationId="{23BA0939-12A9-72CE-66A4-8B7D7D46C0D9}"/>
          </ac:picMkLst>
        </pc:picChg>
        <pc:picChg chg="add mod">
          <ac:chgData name="Gael Myers" userId="a12871cb-1d6b-4cc5-94fb-b2a5f30518b4" providerId="ADAL" clId="{F4E357FE-B10A-45E9-A2AB-2420BE0803C7}" dt="2022-11-22T08:38:32.319" v="10438" actId="1076"/>
          <ac:picMkLst>
            <pc:docMk/>
            <pc:sldMk cId="2603391653" sldId="328"/>
            <ac:picMk id="7" creationId="{41D247DF-1E57-2092-1D3D-C6BF8BCB18F5}"/>
          </ac:picMkLst>
        </pc:picChg>
        <pc:picChg chg="add del mod">
          <ac:chgData name="Gael Myers" userId="a12871cb-1d6b-4cc5-94fb-b2a5f30518b4" providerId="ADAL" clId="{F4E357FE-B10A-45E9-A2AB-2420BE0803C7}" dt="2022-11-22T08:11:02.547" v="9630" actId="478"/>
          <ac:picMkLst>
            <pc:docMk/>
            <pc:sldMk cId="2603391653" sldId="328"/>
            <ac:picMk id="3074" creationId="{DA46659F-A3FE-3AC3-D042-E52B55901ACA}"/>
          </ac:picMkLst>
        </pc:picChg>
      </pc:sldChg>
      <pc:sldChg chg="add del">
        <pc:chgData name="Gael Myers" userId="a12871cb-1d6b-4cc5-94fb-b2a5f30518b4" providerId="ADAL" clId="{F4E357FE-B10A-45E9-A2AB-2420BE0803C7}" dt="2022-07-13T08:04:59.945" v="217" actId="2696"/>
        <pc:sldMkLst>
          <pc:docMk/>
          <pc:sldMk cId="3903288355" sldId="329"/>
        </pc:sldMkLst>
      </pc:sldChg>
      <pc:sldChg chg="addSp delSp modSp add mod ord modClrScheme chgLayout modNotesTx">
        <pc:chgData name="Gael Myers" userId="a12871cb-1d6b-4cc5-94fb-b2a5f30518b4" providerId="ADAL" clId="{F4E357FE-B10A-45E9-A2AB-2420BE0803C7}" dt="2022-11-22T08:28:33.178" v="9973" actId="1076"/>
        <pc:sldMkLst>
          <pc:docMk/>
          <pc:sldMk cId="126909309" sldId="330"/>
        </pc:sldMkLst>
        <pc:spChg chg="del mod ord">
          <ac:chgData name="Gael Myers" userId="a12871cb-1d6b-4cc5-94fb-b2a5f30518b4" providerId="ADAL" clId="{F4E357FE-B10A-45E9-A2AB-2420BE0803C7}" dt="2022-11-22T08:22:20.700" v="9847" actId="700"/>
          <ac:spMkLst>
            <pc:docMk/>
            <pc:sldMk cId="126909309" sldId="330"/>
            <ac:spMk id="2" creationId="{BC7328BF-7945-7B55-10A6-900552EE30FB}"/>
          </ac:spMkLst>
        </pc:spChg>
        <pc:spChg chg="del">
          <ac:chgData name="Gael Myers" userId="a12871cb-1d6b-4cc5-94fb-b2a5f30518b4" providerId="ADAL" clId="{F4E357FE-B10A-45E9-A2AB-2420BE0803C7}" dt="2022-11-22T08:22:16.880" v="9846" actId="478"/>
          <ac:spMkLst>
            <pc:docMk/>
            <pc:sldMk cId="126909309" sldId="330"/>
            <ac:spMk id="3" creationId="{CB704638-FB5B-F1E1-330F-FA16AF51D1C9}"/>
          </ac:spMkLst>
        </pc:spChg>
        <pc:spChg chg="add del mod">
          <ac:chgData name="Gael Myers" userId="a12871cb-1d6b-4cc5-94fb-b2a5f30518b4" providerId="ADAL" clId="{F4E357FE-B10A-45E9-A2AB-2420BE0803C7}" dt="2022-11-22T08:22:20.700" v="9847" actId="700"/>
          <ac:spMkLst>
            <pc:docMk/>
            <pc:sldMk cId="126909309" sldId="330"/>
            <ac:spMk id="6" creationId="{0CD573A8-9E0E-7731-9DC9-65F7FE71E404}"/>
          </ac:spMkLst>
        </pc:spChg>
        <pc:spChg chg="add mod ord">
          <ac:chgData name="Gael Myers" userId="a12871cb-1d6b-4cc5-94fb-b2a5f30518b4" providerId="ADAL" clId="{F4E357FE-B10A-45E9-A2AB-2420BE0803C7}" dt="2022-11-22T08:26:10.822" v="9951" actId="700"/>
          <ac:spMkLst>
            <pc:docMk/>
            <pc:sldMk cId="126909309" sldId="330"/>
            <ac:spMk id="7" creationId="{FEB6A450-E43C-B55F-7499-A1B7C7D233E6}"/>
          </ac:spMkLst>
        </pc:spChg>
        <pc:picChg chg="add mod">
          <ac:chgData name="Gael Myers" userId="a12871cb-1d6b-4cc5-94fb-b2a5f30518b4" providerId="ADAL" clId="{F4E357FE-B10A-45E9-A2AB-2420BE0803C7}" dt="2022-11-22T08:23:40.901" v="9884" actId="1076"/>
          <ac:picMkLst>
            <pc:docMk/>
            <pc:sldMk cId="126909309" sldId="330"/>
            <ac:picMk id="5" creationId="{2B07504F-03C6-C5E2-E7C7-7FBE289D0E72}"/>
          </ac:picMkLst>
        </pc:picChg>
        <pc:picChg chg="add mod">
          <ac:chgData name="Gael Myers" userId="a12871cb-1d6b-4cc5-94fb-b2a5f30518b4" providerId="ADAL" clId="{F4E357FE-B10A-45E9-A2AB-2420BE0803C7}" dt="2022-11-22T08:28:33.178" v="9973" actId="1076"/>
          <ac:picMkLst>
            <pc:docMk/>
            <pc:sldMk cId="126909309" sldId="330"/>
            <ac:picMk id="9" creationId="{421D09E3-3098-C8EB-B131-1F8B2FB39BE4}"/>
          </ac:picMkLst>
        </pc:picChg>
        <pc:picChg chg="add mod">
          <ac:chgData name="Gael Myers" userId="a12871cb-1d6b-4cc5-94fb-b2a5f30518b4" providerId="ADAL" clId="{F4E357FE-B10A-45E9-A2AB-2420BE0803C7}" dt="2022-11-22T08:28:28.643" v="9971" actId="1076"/>
          <ac:picMkLst>
            <pc:docMk/>
            <pc:sldMk cId="126909309" sldId="330"/>
            <ac:picMk id="11" creationId="{9598BF63-BB95-DEFC-CFEF-E9D5E997F4E0}"/>
          </ac:picMkLst>
        </pc:picChg>
        <pc:picChg chg="add del mod">
          <ac:chgData name="Gael Myers" userId="a12871cb-1d6b-4cc5-94fb-b2a5f30518b4" providerId="ADAL" clId="{F4E357FE-B10A-45E9-A2AB-2420BE0803C7}" dt="2022-11-22T08:27:23.361" v="9956" actId="478"/>
          <ac:picMkLst>
            <pc:docMk/>
            <pc:sldMk cId="126909309" sldId="330"/>
            <ac:picMk id="13" creationId="{9CDF935D-029E-EC13-22AA-ED093ED6F101}"/>
          </ac:picMkLst>
        </pc:picChg>
        <pc:picChg chg="add mod">
          <ac:chgData name="Gael Myers" userId="a12871cb-1d6b-4cc5-94fb-b2a5f30518b4" providerId="ADAL" clId="{F4E357FE-B10A-45E9-A2AB-2420BE0803C7}" dt="2022-11-22T08:27:28.773" v="9960" actId="14100"/>
          <ac:picMkLst>
            <pc:docMk/>
            <pc:sldMk cId="126909309" sldId="330"/>
            <ac:picMk id="15" creationId="{FD734AD1-93EA-FA34-34C1-380096D84783}"/>
          </ac:picMkLst>
        </pc:picChg>
        <pc:picChg chg="add mod">
          <ac:chgData name="Gael Myers" userId="a12871cb-1d6b-4cc5-94fb-b2a5f30518b4" providerId="ADAL" clId="{F4E357FE-B10A-45E9-A2AB-2420BE0803C7}" dt="2022-11-22T08:28:20.270" v="9967" actId="1076"/>
          <ac:picMkLst>
            <pc:docMk/>
            <pc:sldMk cId="126909309" sldId="330"/>
            <ac:picMk id="17" creationId="{132B52B3-D294-6E29-7C74-D760E021AC7C}"/>
          </ac:picMkLst>
        </pc:picChg>
        <pc:picChg chg="add mod">
          <ac:chgData name="Gael Myers" userId="a12871cb-1d6b-4cc5-94fb-b2a5f30518b4" providerId="ADAL" clId="{F4E357FE-B10A-45E9-A2AB-2420BE0803C7}" dt="2022-11-22T08:23:42.226" v="9885" actId="1076"/>
          <ac:picMkLst>
            <pc:docMk/>
            <pc:sldMk cId="126909309" sldId="330"/>
            <ac:picMk id="4098" creationId="{18349442-391F-E82A-18E3-B8C2EB322933}"/>
          </ac:picMkLst>
        </pc:picChg>
        <pc:picChg chg="add del">
          <ac:chgData name="Gael Myers" userId="a12871cb-1d6b-4cc5-94fb-b2a5f30518b4" providerId="ADAL" clId="{F4E357FE-B10A-45E9-A2AB-2420BE0803C7}" dt="2022-11-22T08:26:42.465" v="9954"/>
          <ac:picMkLst>
            <pc:docMk/>
            <pc:sldMk cId="126909309" sldId="330"/>
            <ac:picMk id="4100" creationId="{4B1A630E-2FD5-F434-22D9-B4B865BD5204}"/>
          </ac:picMkLst>
        </pc:picChg>
        <pc:picChg chg="add del">
          <ac:chgData name="Gael Myers" userId="a12871cb-1d6b-4cc5-94fb-b2a5f30518b4" providerId="ADAL" clId="{F4E357FE-B10A-45E9-A2AB-2420BE0803C7}" dt="2022-11-22T08:27:56.928" v="9962" actId="478"/>
          <ac:picMkLst>
            <pc:docMk/>
            <pc:sldMk cId="126909309" sldId="330"/>
            <ac:picMk id="4102" creationId="{3534A4C7-AFFE-C1E2-0492-6D420BEDF099}"/>
          </ac:picMkLst>
        </pc:picChg>
      </pc:sldChg>
      <pc:sldChg chg="addSp delSp modSp new mod modNotesTx">
        <pc:chgData name="Gael Myers" userId="a12871cb-1d6b-4cc5-94fb-b2a5f30518b4" providerId="ADAL" clId="{F4E357FE-B10A-45E9-A2AB-2420BE0803C7}" dt="2022-11-22T06:59:49.960" v="8299" actId="20577"/>
        <pc:sldMkLst>
          <pc:docMk/>
          <pc:sldMk cId="538684154" sldId="331"/>
        </pc:sldMkLst>
        <pc:spChg chg="mod">
          <ac:chgData name="Gael Myers" userId="a12871cb-1d6b-4cc5-94fb-b2a5f30518b4" providerId="ADAL" clId="{F4E357FE-B10A-45E9-A2AB-2420BE0803C7}" dt="2022-10-11T06:52:56.148" v="3161" actId="20577"/>
          <ac:spMkLst>
            <pc:docMk/>
            <pc:sldMk cId="538684154" sldId="331"/>
            <ac:spMk id="2" creationId="{6CF8624C-1826-EEAC-40E5-EDCDA3C70355}"/>
          </ac:spMkLst>
        </pc:spChg>
        <pc:spChg chg="del">
          <ac:chgData name="Gael Myers" userId="a12871cb-1d6b-4cc5-94fb-b2a5f30518b4" providerId="ADAL" clId="{F4E357FE-B10A-45E9-A2AB-2420BE0803C7}" dt="2022-07-13T08:01:53.070" v="147" actId="478"/>
          <ac:spMkLst>
            <pc:docMk/>
            <pc:sldMk cId="538684154" sldId="331"/>
            <ac:spMk id="3" creationId="{A119543F-F014-62DE-C5D8-05B14A666B28}"/>
          </ac:spMkLst>
        </pc:spChg>
        <pc:picChg chg="add mod modCrop">
          <ac:chgData name="Gael Myers" userId="a12871cb-1d6b-4cc5-94fb-b2a5f30518b4" providerId="ADAL" clId="{F4E357FE-B10A-45E9-A2AB-2420BE0803C7}" dt="2022-10-11T06:40:44.827" v="1635" actId="1076"/>
          <ac:picMkLst>
            <pc:docMk/>
            <pc:sldMk cId="538684154" sldId="331"/>
            <ac:picMk id="4" creationId="{F865BC0B-154A-006F-C70C-AAF5ECE07AAA}"/>
          </ac:picMkLst>
        </pc:picChg>
        <pc:picChg chg="add del mod modCrop">
          <ac:chgData name="Gael Myers" userId="a12871cb-1d6b-4cc5-94fb-b2a5f30518b4" providerId="ADAL" clId="{F4E357FE-B10A-45E9-A2AB-2420BE0803C7}" dt="2022-10-11T06:24:31.797" v="1588" actId="478"/>
          <ac:picMkLst>
            <pc:docMk/>
            <pc:sldMk cId="538684154" sldId="331"/>
            <ac:picMk id="5" creationId="{4559EE2F-E0C0-6593-578C-4F3940ECEE6B}"/>
          </ac:picMkLst>
        </pc:picChg>
      </pc:sldChg>
      <pc:sldChg chg="addSp modSp new mod ord modNotesTx">
        <pc:chgData name="Gael Myers" userId="a12871cb-1d6b-4cc5-94fb-b2a5f30518b4" providerId="ADAL" clId="{F4E357FE-B10A-45E9-A2AB-2420BE0803C7}" dt="2022-11-22T07:19:30.216" v="8611" actId="404"/>
        <pc:sldMkLst>
          <pc:docMk/>
          <pc:sldMk cId="1395723178" sldId="332"/>
        </pc:sldMkLst>
        <pc:spChg chg="mod">
          <ac:chgData name="Gael Myers" userId="a12871cb-1d6b-4cc5-94fb-b2a5f30518b4" providerId="ADAL" clId="{F4E357FE-B10A-45E9-A2AB-2420BE0803C7}" dt="2022-11-22T07:19:30.216" v="8611" actId="404"/>
          <ac:spMkLst>
            <pc:docMk/>
            <pc:sldMk cId="1395723178" sldId="332"/>
            <ac:spMk id="2" creationId="{D9D1307E-3FB1-5478-1BE5-83C879F9E290}"/>
          </ac:spMkLst>
        </pc:spChg>
        <pc:spChg chg="mod">
          <ac:chgData name="Gael Myers" userId="a12871cb-1d6b-4cc5-94fb-b2a5f30518b4" providerId="ADAL" clId="{F4E357FE-B10A-45E9-A2AB-2420BE0803C7}" dt="2022-10-11T08:22:54.171" v="6907" actId="5793"/>
          <ac:spMkLst>
            <pc:docMk/>
            <pc:sldMk cId="1395723178" sldId="332"/>
            <ac:spMk id="3" creationId="{513C8883-DDDD-0433-88AC-6E9C8F5F7672}"/>
          </ac:spMkLst>
        </pc:spChg>
        <pc:picChg chg="add mod">
          <ac:chgData name="Gael Myers" userId="a12871cb-1d6b-4cc5-94fb-b2a5f30518b4" providerId="ADAL" clId="{F4E357FE-B10A-45E9-A2AB-2420BE0803C7}" dt="2022-10-11T08:20:25.837" v="6567" actId="1076"/>
          <ac:picMkLst>
            <pc:docMk/>
            <pc:sldMk cId="1395723178" sldId="332"/>
            <ac:picMk id="5" creationId="{0C2B0E0F-984C-D3F8-A131-4C5846178568}"/>
          </ac:picMkLst>
        </pc:picChg>
      </pc:sldChg>
      <pc:sldChg chg="addSp delSp modSp new mod ord modNotesTx">
        <pc:chgData name="Gael Myers" userId="a12871cb-1d6b-4cc5-94fb-b2a5f30518b4" providerId="ADAL" clId="{F4E357FE-B10A-45E9-A2AB-2420BE0803C7}" dt="2022-10-11T07:32:43.497" v="4196" actId="1076"/>
        <pc:sldMkLst>
          <pc:docMk/>
          <pc:sldMk cId="1039131000" sldId="333"/>
        </pc:sldMkLst>
        <pc:spChg chg="mod">
          <ac:chgData name="Gael Myers" userId="a12871cb-1d6b-4cc5-94fb-b2a5f30518b4" providerId="ADAL" clId="{F4E357FE-B10A-45E9-A2AB-2420BE0803C7}" dt="2022-07-13T08:08:53.623" v="312" actId="20577"/>
          <ac:spMkLst>
            <pc:docMk/>
            <pc:sldMk cId="1039131000" sldId="333"/>
            <ac:spMk id="2" creationId="{90AB589E-ADCE-96FB-9D22-3607AAC5BC29}"/>
          </ac:spMkLst>
        </pc:spChg>
        <pc:spChg chg="del">
          <ac:chgData name="Gael Myers" userId="a12871cb-1d6b-4cc5-94fb-b2a5f30518b4" providerId="ADAL" clId="{F4E357FE-B10A-45E9-A2AB-2420BE0803C7}" dt="2022-07-13T08:09:36.928" v="314" actId="931"/>
          <ac:spMkLst>
            <pc:docMk/>
            <pc:sldMk cId="1039131000" sldId="333"/>
            <ac:spMk id="3" creationId="{E0DE1760-46DA-7A00-54AE-DCE752850418}"/>
          </ac:spMkLst>
        </pc:spChg>
        <pc:spChg chg="add del mod">
          <ac:chgData name="Gael Myers" userId="a12871cb-1d6b-4cc5-94fb-b2a5f30518b4" providerId="ADAL" clId="{F4E357FE-B10A-45E9-A2AB-2420BE0803C7}" dt="2022-10-11T07:23:39.835" v="3794" actId="478"/>
          <ac:spMkLst>
            <pc:docMk/>
            <pc:sldMk cId="1039131000" sldId="333"/>
            <ac:spMk id="6" creationId="{4ECF03F1-9897-5390-86C9-B66FDA5D99DC}"/>
          </ac:spMkLst>
        </pc:spChg>
        <pc:picChg chg="add mod modCrop">
          <ac:chgData name="Gael Myers" userId="a12871cb-1d6b-4cc5-94fb-b2a5f30518b4" providerId="ADAL" clId="{F4E357FE-B10A-45E9-A2AB-2420BE0803C7}" dt="2022-10-11T07:32:43.497" v="4196" actId="1076"/>
          <ac:picMkLst>
            <pc:docMk/>
            <pc:sldMk cId="1039131000" sldId="333"/>
            <ac:picMk id="4" creationId="{C3765C2B-9CAD-BC52-16C4-8B9827FA2CAD}"/>
          </ac:picMkLst>
        </pc:picChg>
        <pc:picChg chg="add del mod">
          <ac:chgData name="Gael Myers" userId="a12871cb-1d6b-4cc5-94fb-b2a5f30518b4" providerId="ADAL" clId="{F4E357FE-B10A-45E9-A2AB-2420BE0803C7}" dt="2022-10-11T07:23:36.672" v="3793" actId="478"/>
          <ac:picMkLst>
            <pc:docMk/>
            <pc:sldMk cId="1039131000" sldId="333"/>
            <ac:picMk id="5" creationId="{752CF8A2-E517-4F64-302C-447ED2A12023}"/>
          </ac:picMkLst>
        </pc:picChg>
      </pc:sldChg>
      <pc:sldChg chg="modSp new mod ord modNotesTx">
        <pc:chgData name="Gael Myers" userId="a12871cb-1d6b-4cc5-94fb-b2a5f30518b4" providerId="ADAL" clId="{F4E357FE-B10A-45E9-A2AB-2420BE0803C7}" dt="2022-11-22T08:34:08.655" v="10210" actId="20577"/>
        <pc:sldMkLst>
          <pc:docMk/>
          <pc:sldMk cId="3055620565" sldId="334"/>
        </pc:sldMkLst>
        <pc:spChg chg="mod">
          <ac:chgData name="Gael Myers" userId="a12871cb-1d6b-4cc5-94fb-b2a5f30518b4" providerId="ADAL" clId="{F4E357FE-B10A-45E9-A2AB-2420BE0803C7}" dt="2022-11-22T08:34:08.655" v="10210" actId="20577"/>
          <ac:spMkLst>
            <pc:docMk/>
            <pc:sldMk cId="3055620565" sldId="334"/>
            <ac:spMk id="2" creationId="{C2BEE134-2548-215F-6CD5-313B5D152ABA}"/>
          </ac:spMkLst>
        </pc:spChg>
      </pc:sldChg>
      <pc:sldChg chg="addSp delSp modSp new mod ord modClrScheme chgLayout modNotesTx">
        <pc:chgData name="Gael Myers" userId="a12871cb-1d6b-4cc5-94fb-b2a5f30518b4" providerId="ADAL" clId="{F4E357FE-B10A-45E9-A2AB-2420BE0803C7}" dt="2022-10-11T07:32:36.145" v="4195" actId="20577"/>
        <pc:sldMkLst>
          <pc:docMk/>
          <pc:sldMk cId="423383694" sldId="335"/>
        </pc:sldMkLst>
        <pc:spChg chg="mod ord">
          <ac:chgData name="Gael Myers" userId="a12871cb-1d6b-4cc5-94fb-b2a5f30518b4" providerId="ADAL" clId="{F4E357FE-B10A-45E9-A2AB-2420BE0803C7}" dt="2022-07-13T08:43:16.742" v="1511" actId="403"/>
          <ac:spMkLst>
            <pc:docMk/>
            <pc:sldMk cId="423383694" sldId="335"/>
            <ac:spMk id="2" creationId="{31E82044-649B-05A9-E62A-30C5066CA2FF}"/>
          </ac:spMkLst>
        </pc:spChg>
        <pc:spChg chg="add mod ord">
          <ac:chgData name="Gael Myers" userId="a12871cb-1d6b-4cc5-94fb-b2a5f30518b4" providerId="ADAL" clId="{F4E357FE-B10A-45E9-A2AB-2420BE0803C7}" dt="2022-10-11T07:32:20.961" v="4164" actId="14100"/>
          <ac:spMkLst>
            <pc:docMk/>
            <pc:sldMk cId="423383694" sldId="335"/>
            <ac:spMk id="3" creationId="{0E65AB04-3730-8397-871A-CA2C48ADB4BF}"/>
          </ac:spMkLst>
        </pc:spChg>
        <pc:graphicFrameChg chg="add mod modGraphic">
          <ac:chgData name="Gael Myers" userId="a12871cb-1d6b-4cc5-94fb-b2a5f30518b4" providerId="ADAL" clId="{F4E357FE-B10A-45E9-A2AB-2420BE0803C7}" dt="2022-10-11T07:32:03.138" v="4160" actId="1036"/>
          <ac:graphicFrameMkLst>
            <pc:docMk/>
            <pc:sldMk cId="423383694" sldId="335"/>
            <ac:graphicFrameMk id="5" creationId="{D18CE582-4413-1B4F-DF73-44E9C244153D}"/>
          </ac:graphicFrameMkLst>
        </pc:graphicFrameChg>
        <pc:picChg chg="add del mod">
          <ac:chgData name="Gael Myers" userId="a12871cb-1d6b-4cc5-94fb-b2a5f30518b4" providerId="ADAL" clId="{F4E357FE-B10A-45E9-A2AB-2420BE0803C7}" dt="2022-10-11T07:27:03.161" v="4104" actId="478"/>
          <ac:picMkLst>
            <pc:docMk/>
            <pc:sldMk cId="423383694" sldId="335"/>
            <ac:picMk id="4" creationId="{371A1779-B119-DA7E-6E7D-850016CE28A7}"/>
          </ac:picMkLst>
        </pc:picChg>
      </pc:sldChg>
      <pc:sldChg chg="addSp delSp modSp new mod modNotesTx">
        <pc:chgData name="Gael Myers" userId="a12871cb-1d6b-4cc5-94fb-b2a5f30518b4" providerId="ADAL" clId="{F4E357FE-B10A-45E9-A2AB-2420BE0803C7}" dt="2022-11-22T07:03:57.787" v="8302" actId="14100"/>
        <pc:sldMkLst>
          <pc:docMk/>
          <pc:sldMk cId="3797479540" sldId="336"/>
        </pc:sldMkLst>
        <pc:spChg chg="mod">
          <ac:chgData name="Gael Myers" userId="a12871cb-1d6b-4cc5-94fb-b2a5f30518b4" providerId="ADAL" clId="{F4E357FE-B10A-45E9-A2AB-2420BE0803C7}" dt="2022-10-11T07:37:26.500" v="4250" actId="404"/>
          <ac:spMkLst>
            <pc:docMk/>
            <pc:sldMk cId="3797479540" sldId="336"/>
            <ac:spMk id="2" creationId="{C49C2319-A286-E531-EEDC-949C5CDCD377}"/>
          </ac:spMkLst>
        </pc:spChg>
        <pc:picChg chg="add del mod modCrop">
          <ac:chgData name="Gael Myers" userId="a12871cb-1d6b-4cc5-94fb-b2a5f30518b4" providerId="ADAL" clId="{F4E357FE-B10A-45E9-A2AB-2420BE0803C7}" dt="2022-10-11T07:36:27.401" v="4206" actId="478"/>
          <ac:picMkLst>
            <pc:docMk/>
            <pc:sldMk cId="3797479540" sldId="336"/>
            <ac:picMk id="4" creationId="{124118F5-52B6-477B-F15D-FE7E3DF1BB5F}"/>
          </ac:picMkLst>
        </pc:picChg>
        <pc:picChg chg="add mod modCrop">
          <ac:chgData name="Gael Myers" userId="a12871cb-1d6b-4cc5-94fb-b2a5f30518b4" providerId="ADAL" clId="{F4E357FE-B10A-45E9-A2AB-2420BE0803C7}" dt="2022-11-22T07:03:57.787" v="8302" actId="14100"/>
          <ac:picMkLst>
            <pc:docMk/>
            <pc:sldMk cId="3797479540" sldId="336"/>
            <ac:picMk id="6" creationId="{223E8EC4-2B9F-C5F6-8A35-F4A102883331}"/>
          </ac:picMkLst>
        </pc:picChg>
        <pc:picChg chg="add mod">
          <ac:chgData name="Gael Myers" userId="a12871cb-1d6b-4cc5-94fb-b2a5f30518b4" providerId="ADAL" clId="{F4E357FE-B10A-45E9-A2AB-2420BE0803C7}" dt="2022-10-11T07:36:54.192" v="4218" actId="1076"/>
          <ac:picMkLst>
            <pc:docMk/>
            <pc:sldMk cId="3797479540" sldId="336"/>
            <ac:picMk id="7" creationId="{5F6B0DFF-B942-EFC4-2CC5-C9324671FBCA}"/>
          </ac:picMkLst>
        </pc:picChg>
      </pc:sldChg>
      <pc:sldChg chg="addSp delSp modSp new mod modClrScheme chgLayout modNotesTx">
        <pc:chgData name="Gael Myers" userId="a12871cb-1d6b-4cc5-94fb-b2a5f30518b4" providerId="ADAL" clId="{F4E357FE-B10A-45E9-A2AB-2420BE0803C7}" dt="2022-11-22T08:32:05.152" v="10083" actId="14100"/>
        <pc:sldMkLst>
          <pc:docMk/>
          <pc:sldMk cId="789218348" sldId="337"/>
        </pc:sldMkLst>
        <pc:spChg chg="del mod ord">
          <ac:chgData name="Gael Myers" userId="a12871cb-1d6b-4cc5-94fb-b2a5f30518b4" providerId="ADAL" clId="{F4E357FE-B10A-45E9-A2AB-2420BE0803C7}" dt="2022-07-13T08:20:58.888" v="474" actId="700"/>
          <ac:spMkLst>
            <pc:docMk/>
            <pc:sldMk cId="789218348" sldId="337"/>
            <ac:spMk id="2" creationId="{63917695-CD28-602E-7902-2A820A052D62}"/>
          </ac:spMkLst>
        </pc:spChg>
        <pc:spChg chg="del">
          <ac:chgData name="Gael Myers" userId="a12871cb-1d6b-4cc5-94fb-b2a5f30518b4" providerId="ADAL" clId="{F4E357FE-B10A-45E9-A2AB-2420BE0803C7}" dt="2022-07-13T08:20:58.888" v="474" actId="700"/>
          <ac:spMkLst>
            <pc:docMk/>
            <pc:sldMk cId="789218348" sldId="337"/>
            <ac:spMk id="3" creationId="{28EEEBDA-F6D7-B30E-6307-25B94E7DB825}"/>
          </ac:spMkLst>
        </pc:spChg>
        <pc:spChg chg="del mod ord">
          <ac:chgData name="Gael Myers" userId="a12871cb-1d6b-4cc5-94fb-b2a5f30518b4" providerId="ADAL" clId="{F4E357FE-B10A-45E9-A2AB-2420BE0803C7}" dt="2022-07-13T08:20:58.888" v="474" actId="700"/>
          <ac:spMkLst>
            <pc:docMk/>
            <pc:sldMk cId="789218348" sldId="337"/>
            <ac:spMk id="4" creationId="{81FCF52A-583E-FB09-E70E-57D868F63053}"/>
          </ac:spMkLst>
        </pc:spChg>
        <pc:spChg chg="add mod ord">
          <ac:chgData name="Gael Myers" userId="a12871cb-1d6b-4cc5-94fb-b2a5f30518b4" providerId="ADAL" clId="{F4E357FE-B10A-45E9-A2AB-2420BE0803C7}" dt="2022-10-11T08:03:26.834" v="5701" actId="2711"/>
          <ac:spMkLst>
            <pc:docMk/>
            <pc:sldMk cId="789218348" sldId="337"/>
            <ac:spMk id="5" creationId="{4D932C5C-14DA-D287-E03B-E8E2E20FA739}"/>
          </ac:spMkLst>
        </pc:spChg>
        <pc:spChg chg="add mod ord">
          <ac:chgData name="Gael Myers" userId="a12871cb-1d6b-4cc5-94fb-b2a5f30518b4" providerId="ADAL" clId="{F4E357FE-B10A-45E9-A2AB-2420BE0803C7}" dt="2022-11-22T08:32:05.152" v="10083" actId="14100"/>
          <ac:spMkLst>
            <pc:docMk/>
            <pc:sldMk cId="789218348" sldId="337"/>
            <ac:spMk id="6" creationId="{63CE34B7-BD22-CEC9-1FA4-FC73CB895735}"/>
          </ac:spMkLst>
        </pc:spChg>
        <pc:picChg chg="add mod">
          <ac:chgData name="Gael Myers" userId="a12871cb-1d6b-4cc5-94fb-b2a5f30518b4" providerId="ADAL" clId="{F4E357FE-B10A-45E9-A2AB-2420BE0803C7}" dt="2022-07-13T08:24:46.527" v="739" actId="1076"/>
          <ac:picMkLst>
            <pc:docMk/>
            <pc:sldMk cId="789218348" sldId="337"/>
            <ac:picMk id="1026" creationId="{E3186CDC-B4BD-C107-116F-700D96ED073D}"/>
          </ac:picMkLst>
        </pc:picChg>
      </pc:sldChg>
      <pc:sldChg chg="modSp new mod modNotesTx">
        <pc:chgData name="Gael Myers" userId="a12871cb-1d6b-4cc5-94fb-b2a5f30518b4" providerId="ADAL" clId="{F4E357FE-B10A-45E9-A2AB-2420BE0803C7}" dt="2022-11-22T08:33:46.767" v="10205" actId="20577"/>
        <pc:sldMkLst>
          <pc:docMk/>
          <pc:sldMk cId="1985376552" sldId="338"/>
        </pc:sldMkLst>
        <pc:spChg chg="mod">
          <ac:chgData name="Gael Myers" userId="a12871cb-1d6b-4cc5-94fb-b2a5f30518b4" providerId="ADAL" clId="{F4E357FE-B10A-45E9-A2AB-2420BE0803C7}" dt="2022-11-22T08:33:46.767" v="10205" actId="20577"/>
          <ac:spMkLst>
            <pc:docMk/>
            <pc:sldMk cId="1985376552" sldId="338"/>
            <ac:spMk id="2" creationId="{BECEEC41-21E6-9023-35C0-6E3D3E648B7F}"/>
          </ac:spMkLst>
        </pc:spChg>
      </pc:sldChg>
      <pc:sldChg chg="addSp delSp modSp add mod modNotesTx">
        <pc:chgData name="Gael Myers" userId="a12871cb-1d6b-4cc5-94fb-b2a5f30518b4" providerId="ADAL" clId="{F4E357FE-B10A-45E9-A2AB-2420BE0803C7}" dt="2022-11-22T08:33:06.117" v="10201" actId="403"/>
        <pc:sldMkLst>
          <pc:docMk/>
          <pc:sldMk cId="1724474365" sldId="339"/>
        </pc:sldMkLst>
        <pc:spChg chg="mod">
          <ac:chgData name="Gael Myers" userId="a12871cb-1d6b-4cc5-94fb-b2a5f30518b4" providerId="ADAL" clId="{F4E357FE-B10A-45E9-A2AB-2420BE0803C7}" dt="2022-10-11T08:04:43.710" v="5730" actId="2711"/>
          <ac:spMkLst>
            <pc:docMk/>
            <pc:sldMk cId="1724474365" sldId="339"/>
            <ac:spMk id="5" creationId="{4D932C5C-14DA-D287-E03B-E8E2E20FA739}"/>
          </ac:spMkLst>
        </pc:spChg>
        <pc:spChg chg="mod">
          <ac:chgData name="Gael Myers" userId="a12871cb-1d6b-4cc5-94fb-b2a5f30518b4" providerId="ADAL" clId="{F4E357FE-B10A-45E9-A2AB-2420BE0803C7}" dt="2022-11-22T08:33:06.117" v="10201" actId="403"/>
          <ac:spMkLst>
            <pc:docMk/>
            <pc:sldMk cId="1724474365" sldId="339"/>
            <ac:spMk id="6" creationId="{63CE34B7-BD22-CEC9-1FA4-FC73CB895735}"/>
          </ac:spMkLst>
        </pc:spChg>
        <pc:picChg chg="del">
          <ac:chgData name="Gael Myers" userId="a12871cb-1d6b-4cc5-94fb-b2a5f30518b4" providerId="ADAL" clId="{F4E357FE-B10A-45E9-A2AB-2420BE0803C7}" dt="2022-07-13T08:25:33.588" v="744" actId="478"/>
          <ac:picMkLst>
            <pc:docMk/>
            <pc:sldMk cId="1724474365" sldId="339"/>
            <ac:picMk id="1026" creationId="{E3186CDC-B4BD-C107-116F-700D96ED073D}"/>
          </ac:picMkLst>
        </pc:picChg>
        <pc:picChg chg="add mod">
          <ac:chgData name="Gael Myers" userId="a12871cb-1d6b-4cc5-94fb-b2a5f30518b4" providerId="ADAL" clId="{F4E357FE-B10A-45E9-A2AB-2420BE0803C7}" dt="2022-07-13T08:25:36.277" v="746" actId="1076"/>
          <ac:picMkLst>
            <pc:docMk/>
            <pc:sldMk cId="1724474365" sldId="339"/>
            <ac:picMk id="2050" creationId="{5BE5AD5F-76BA-4B81-2AEF-873DD15BC569}"/>
          </ac:picMkLst>
        </pc:picChg>
      </pc:sldChg>
      <pc:sldChg chg="addSp delSp modSp new mod modNotesTx">
        <pc:chgData name="Gael Myers" userId="a12871cb-1d6b-4cc5-94fb-b2a5f30518b4" providerId="ADAL" clId="{F4E357FE-B10A-45E9-A2AB-2420BE0803C7}" dt="2022-11-22T08:33:18.146" v="10202" actId="478"/>
        <pc:sldMkLst>
          <pc:docMk/>
          <pc:sldMk cId="125773273" sldId="340"/>
        </pc:sldMkLst>
        <pc:spChg chg="mod">
          <ac:chgData name="Gael Myers" userId="a12871cb-1d6b-4cc5-94fb-b2a5f30518b4" providerId="ADAL" clId="{F4E357FE-B10A-45E9-A2AB-2420BE0803C7}" dt="2022-11-22T08:30:31.227" v="10075" actId="404"/>
          <ac:spMkLst>
            <pc:docMk/>
            <pc:sldMk cId="125773273" sldId="340"/>
            <ac:spMk id="2" creationId="{DD772DDC-6C7C-E76E-7C89-8DE0FF235D48}"/>
          </ac:spMkLst>
        </pc:spChg>
        <pc:spChg chg="mod">
          <ac:chgData name="Gael Myers" userId="a12871cb-1d6b-4cc5-94fb-b2a5f30518b4" providerId="ADAL" clId="{F4E357FE-B10A-45E9-A2AB-2420BE0803C7}" dt="2022-07-13T08:30:03.034" v="1208" actId="20578"/>
          <ac:spMkLst>
            <pc:docMk/>
            <pc:sldMk cId="125773273" sldId="340"/>
            <ac:spMk id="3" creationId="{8A521668-FDE1-6D31-E7E5-C9F6017BEEEC}"/>
          </ac:spMkLst>
        </pc:spChg>
        <pc:picChg chg="add del mod">
          <ac:chgData name="Gael Myers" userId="a12871cb-1d6b-4cc5-94fb-b2a5f30518b4" providerId="ADAL" clId="{F4E357FE-B10A-45E9-A2AB-2420BE0803C7}" dt="2022-11-22T08:33:18.146" v="10202" actId="478"/>
          <ac:picMkLst>
            <pc:docMk/>
            <pc:sldMk cId="125773273" sldId="340"/>
            <ac:picMk id="5" creationId="{74F67386-0EC5-C339-7C22-A7037E9EC309}"/>
          </ac:picMkLst>
        </pc:picChg>
      </pc:sldChg>
      <pc:sldChg chg="modSp new del mod">
        <pc:chgData name="Gael Myers" userId="a12871cb-1d6b-4cc5-94fb-b2a5f30518b4" providerId="ADAL" clId="{F4E357FE-B10A-45E9-A2AB-2420BE0803C7}" dt="2022-07-13T08:31:58.059" v="1232" actId="2696"/>
        <pc:sldMkLst>
          <pc:docMk/>
          <pc:sldMk cId="1077605941" sldId="341"/>
        </pc:sldMkLst>
        <pc:spChg chg="mod">
          <ac:chgData name="Gael Myers" userId="a12871cb-1d6b-4cc5-94fb-b2a5f30518b4" providerId="ADAL" clId="{F4E357FE-B10A-45E9-A2AB-2420BE0803C7}" dt="2022-07-13T08:31:50.222" v="1231" actId="20577"/>
          <ac:spMkLst>
            <pc:docMk/>
            <pc:sldMk cId="1077605941" sldId="341"/>
            <ac:spMk id="2" creationId="{1D896BDC-5FC5-3329-8E52-6741E64CCE8B}"/>
          </ac:spMkLst>
        </pc:spChg>
      </pc:sldChg>
      <pc:sldChg chg="addSp modSp new mod ord modClrScheme chgLayout">
        <pc:chgData name="Gael Myers" userId="a12871cb-1d6b-4cc5-94fb-b2a5f30518b4" providerId="ADAL" clId="{F4E357FE-B10A-45E9-A2AB-2420BE0803C7}" dt="2022-11-22T08:42:22.169" v="10476" actId="1076"/>
        <pc:sldMkLst>
          <pc:docMk/>
          <pc:sldMk cId="2302647256" sldId="341"/>
        </pc:sldMkLst>
        <pc:spChg chg="mod ord">
          <ac:chgData name="Gael Myers" userId="a12871cb-1d6b-4cc5-94fb-b2a5f30518b4" providerId="ADAL" clId="{F4E357FE-B10A-45E9-A2AB-2420BE0803C7}" dt="2022-11-22T08:42:03.372" v="10470" actId="700"/>
          <ac:spMkLst>
            <pc:docMk/>
            <pc:sldMk cId="2302647256" sldId="341"/>
            <ac:spMk id="2" creationId="{5B2195DC-FFF0-1DB7-059E-6C996C3F110D}"/>
          </ac:spMkLst>
        </pc:spChg>
        <pc:spChg chg="mod ord">
          <ac:chgData name="Gael Myers" userId="a12871cb-1d6b-4cc5-94fb-b2a5f30518b4" providerId="ADAL" clId="{F4E357FE-B10A-45E9-A2AB-2420BE0803C7}" dt="2022-11-22T08:42:06.731" v="10471" actId="14100"/>
          <ac:spMkLst>
            <pc:docMk/>
            <pc:sldMk cId="2302647256" sldId="341"/>
            <ac:spMk id="3" creationId="{D3AD005D-1968-DA43-5F72-7CCF5592F804}"/>
          </ac:spMkLst>
        </pc:spChg>
        <pc:spChg chg="add mod">
          <ac:chgData name="Gael Myers" userId="a12871cb-1d6b-4cc5-94fb-b2a5f30518b4" providerId="ADAL" clId="{F4E357FE-B10A-45E9-A2AB-2420BE0803C7}" dt="2022-11-22T08:42:15.083" v="10474" actId="1076"/>
          <ac:spMkLst>
            <pc:docMk/>
            <pc:sldMk cId="2302647256" sldId="341"/>
            <ac:spMk id="5" creationId="{1B917E59-0800-B3EA-F7FD-290F760A7637}"/>
          </ac:spMkLst>
        </pc:spChg>
        <pc:picChg chg="add mod">
          <ac:chgData name="Gael Myers" userId="a12871cb-1d6b-4cc5-94fb-b2a5f30518b4" providerId="ADAL" clId="{F4E357FE-B10A-45E9-A2AB-2420BE0803C7}" dt="2022-11-22T08:42:22.169" v="10476" actId="1076"/>
          <ac:picMkLst>
            <pc:docMk/>
            <pc:sldMk cId="2302647256" sldId="341"/>
            <ac:picMk id="5122" creationId="{A50F67C6-4674-02C7-5674-E43E0B9C8FCC}"/>
          </ac:picMkLst>
        </pc:picChg>
      </pc:sldChg>
      <pc:sldChg chg="addSp delSp modSp new mod ord modNotesTx">
        <pc:chgData name="Gael Myers" userId="a12871cb-1d6b-4cc5-94fb-b2a5f30518b4" providerId="ADAL" clId="{F4E357FE-B10A-45E9-A2AB-2420BE0803C7}" dt="2022-11-22T08:06:51.985" v="9621" actId="20577"/>
        <pc:sldMkLst>
          <pc:docMk/>
          <pc:sldMk cId="130841905" sldId="342"/>
        </pc:sldMkLst>
        <pc:spChg chg="mod">
          <ac:chgData name="Gael Myers" userId="a12871cb-1d6b-4cc5-94fb-b2a5f30518b4" providerId="ADAL" clId="{F4E357FE-B10A-45E9-A2AB-2420BE0803C7}" dt="2022-07-13T08:33:44.239" v="1272" actId="20577"/>
          <ac:spMkLst>
            <pc:docMk/>
            <pc:sldMk cId="130841905" sldId="342"/>
            <ac:spMk id="2" creationId="{DB460043-45D0-2FA7-6782-B52D6AC8EA9F}"/>
          </ac:spMkLst>
        </pc:spChg>
        <pc:spChg chg="mod">
          <ac:chgData name="Gael Myers" userId="a12871cb-1d6b-4cc5-94fb-b2a5f30518b4" providerId="ADAL" clId="{F4E357FE-B10A-45E9-A2AB-2420BE0803C7}" dt="2022-11-22T08:06:51.985" v="9621" actId="20577"/>
          <ac:spMkLst>
            <pc:docMk/>
            <pc:sldMk cId="130841905" sldId="342"/>
            <ac:spMk id="3" creationId="{F80EFB07-777C-2D97-3542-153F6A816E14}"/>
          </ac:spMkLst>
        </pc:spChg>
        <pc:picChg chg="add mod">
          <ac:chgData name="Gael Myers" userId="a12871cb-1d6b-4cc5-94fb-b2a5f30518b4" providerId="ADAL" clId="{F4E357FE-B10A-45E9-A2AB-2420BE0803C7}" dt="2022-11-22T08:06:30.632" v="9612" actId="1076"/>
          <ac:picMkLst>
            <pc:docMk/>
            <pc:sldMk cId="130841905" sldId="342"/>
            <ac:picMk id="5" creationId="{4771FF23-936E-7116-4506-D909AF2DF054}"/>
          </ac:picMkLst>
        </pc:picChg>
        <pc:picChg chg="add mod modCrop">
          <ac:chgData name="Gael Myers" userId="a12871cb-1d6b-4cc5-94fb-b2a5f30518b4" providerId="ADAL" clId="{F4E357FE-B10A-45E9-A2AB-2420BE0803C7}" dt="2022-11-22T08:06:29.942" v="9610" actId="1076"/>
          <ac:picMkLst>
            <pc:docMk/>
            <pc:sldMk cId="130841905" sldId="342"/>
            <ac:picMk id="7" creationId="{0E008667-9381-B222-E05A-417843CCFC46}"/>
          </ac:picMkLst>
        </pc:picChg>
        <pc:picChg chg="add mod modCrop">
          <ac:chgData name="Gael Myers" userId="a12871cb-1d6b-4cc5-94fb-b2a5f30518b4" providerId="ADAL" clId="{F4E357FE-B10A-45E9-A2AB-2420BE0803C7}" dt="2022-11-22T08:06:30.262" v="9611" actId="1076"/>
          <ac:picMkLst>
            <pc:docMk/>
            <pc:sldMk cId="130841905" sldId="342"/>
            <ac:picMk id="9" creationId="{1AD9E741-C4FC-A2E4-4225-A9AA3B944D0C}"/>
          </ac:picMkLst>
        </pc:picChg>
        <pc:picChg chg="add del mod">
          <ac:chgData name="Gael Myers" userId="a12871cb-1d6b-4cc5-94fb-b2a5f30518b4" providerId="ADAL" clId="{F4E357FE-B10A-45E9-A2AB-2420BE0803C7}" dt="2022-11-22T08:02:41.552" v="9568" actId="478"/>
          <ac:picMkLst>
            <pc:docMk/>
            <pc:sldMk cId="130841905" sldId="342"/>
            <ac:picMk id="2050" creationId="{2463A615-3127-3B7C-A5C4-D5BFCBF98E7D}"/>
          </ac:picMkLst>
        </pc:picChg>
        <pc:picChg chg="add del mod">
          <ac:chgData name="Gael Myers" userId="a12871cb-1d6b-4cc5-94fb-b2a5f30518b4" providerId="ADAL" clId="{F4E357FE-B10A-45E9-A2AB-2420BE0803C7}" dt="2022-11-22T08:02:50.654" v="9571" actId="478"/>
          <ac:picMkLst>
            <pc:docMk/>
            <pc:sldMk cId="130841905" sldId="342"/>
            <ac:picMk id="2052" creationId="{5AC6BB5A-B904-AE16-0D62-3B98AAC25C5F}"/>
          </ac:picMkLst>
        </pc:picChg>
      </pc:sldChg>
      <pc:sldChg chg="addSp delSp modSp add mod modNotesTx">
        <pc:chgData name="Gael Myers" userId="a12871cb-1d6b-4cc5-94fb-b2a5f30518b4" providerId="ADAL" clId="{F4E357FE-B10A-45E9-A2AB-2420BE0803C7}" dt="2022-10-11T06:49:18.015" v="2313" actId="20577"/>
        <pc:sldMkLst>
          <pc:docMk/>
          <pc:sldMk cId="3817717840" sldId="343"/>
        </pc:sldMkLst>
        <pc:picChg chg="del">
          <ac:chgData name="Gael Myers" userId="a12871cb-1d6b-4cc5-94fb-b2a5f30518b4" providerId="ADAL" clId="{F4E357FE-B10A-45E9-A2AB-2420BE0803C7}" dt="2022-10-11T06:36:55.039" v="1598" actId="478"/>
          <ac:picMkLst>
            <pc:docMk/>
            <pc:sldMk cId="3817717840" sldId="343"/>
            <ac:picMk id="4" creationId="{F865BC0B-154A-006F-C70C-AAF5ECE07AAA}"/>
          </ac:picMkLst>
        </pc:picChg>
        <pc:picChg chg="add del mod modCrop">
          <ac:chgData name="Gael Myers" userId="a12871cb-1d6b-4cc5-94fb-b2a5f30518b4" providerId="ADAL" clId="{F4E357FE-B10A-45E9-A2AB-2420BE0803C7}" dt="2022-10-11T06:40:48.368" v="1636" actId="478"/>
          <ac:picMkLst>
            <pc:docMk/>
            <pc:sldMk cId="3817717840" sldId="343"/>
            <ac:picMk id="5" creationId="{3F67D467-9BCA-6A60-6415-160D12A0BF71}"/>
          </ac:picMkLst>
        </pc:picChg>
        <pc:picChg chg="add mod modCrop">
          <ac:chgData name="Gael Myers" userId="a12871cb-1d6b-4cc5-94fb-b2a5f30518b4" providerId="ADAL" clId="{F4E357FE-B10A-45E9-A2AB-2420BE0803C7}" dt="2022-10-11T06:41:11.355" v="1645" actId="1076"/>
          <ac:picMkLst>
            <pc:docMk/>
            <pc:sldMk cId="3817717840" sldId="343"/>
            <ac:picMk id="7" creationId="{A3683FE5-F994-CED1-FAC6-0CE8656B5774}"/>
          </ac:picMkLst>
        </pc:picChg>
      </pc:sldChg>
      <pc:sldChg chg="addSp delSp modSp add mod modNotesTx">
        <pc:chgData name="Gael Myers" userId="a12871cb-1d6b-4cc5-94fb-b2a5f30518b4" providerId="ADAL" clId="{F4E357FE-B10A-45E9-A2AB-2420BE0803C7}" dt="2022-10-11T06:50:51.342" v="2714" actId="20577"/>
        <pc:sldMkLst>
          <pc:docMk/>
          <pc:sldMk cId="403404534" sldId="344"/>
        </pc:sldMkLst>
        <pc:picChg chg="add del mod modCrop">
          <ac:chgData name="Gael Myers" userId="a12871cb-1d6b-4cc5-94fb-b2a5f30518b4" providerId="ADAL" clId="{F4E357FE-B10A-45E9-A2AB-2420BE0803C7}" dt="2022-10-11T06:41:16.055" v="1646" actId="478"/>
          <ac:picMkLst>
            <pc:docMk/>
            <pc:sldMk cId="403404534" sldId="344"/>
            <ac:picMk id="4" creationId="{11D3466D-C5A0-0828-6143-B97F30CB7AA1}"/>
          </ac:picMkLst>
        </pc:picChg>
        <pc:picChg chg="del">
          <ac:chgData name="Gael Myers" userId="a12871cb-1d6b-4cc5-94fb-b2a5f30518b4" providerId="ADAL" clId="{F4E357FE-B10A-45E9-A2AB-2420BE0803C7}" dt="2022-10-11T06:37:32.592" v="1612" actId="478"/>
          <ac:picMkLst>
            <pc:docMk/>
            <pc:sldMk cId="403404534" sldId="344"/>
            <ac:picMk id="5" creationId="{3F67D467-9BCA-6A60-6415-160D12A0BF71}"/>
          </ac:picMkLst>
        </pc:picChg>
        <pc:picChg chg="add mod modCrop">
          <ac:chgData name="Gael Myers" userId="a12871cb-1d6b-4cc5-94fb-b2a5f30518b4" providerId="ADAL" clId="{F4E357FE-B10A-45E9-A2AB-2420BE0803C7}" dt="2022-10-11T06:42:00.091" v="1659" actId="14100"/>
          <ac:picMkLst>
            <pc:docMk/>
            <pc:sldMk cId="403404534" sldId="344"/>
            <ac:picMk id="7" creationId="{BFCEAEE7-21EE-8460-BFDE-575028CFF283}"/>
          </ac:picMkLst>
        </pc:picChg>
      </pc:sldChg>
      <pc:sldChg chg="addSp delSp modSp add mod modNotesTx">
        <pc:chgData name="Gael Myers" userId="a12871cb-1d6b-4cc5-94fb-b2a5f30518b4" providerId="ADAL" clId="{F4E357FE-B10A-45E9-A2AB-2420BE0803C7}" dt="2022-10-11T06:52:18.920" v="3139" actId="20577"/>
        <pc:sldMkLst>
          <pc:docMk/>
          <pc:sldMk cId="496567096" sldId="345"/>
        </pc:sldMkLst>
        <pc:picChg chg="del">
          <ac:chgData name="Gael Myers" userId="a12871cb-1d6b-4cc5-94fb-b2a5f30518b4" providerId="ADAL" clId="{F4E357FE-B10A-45E9-A2AB-2420BE0803C7}" dt="2022-10-11T06:42:10.968" v="1660" actId="478"/>
          <ac:picMkLst>
            <pc:docMk/>
            <pc:sldMk cId="496567096" sldId="345"/>
            <ac:picMk id="4" creationId="{11D3466D-C5A0-0828-6143-B97F30CB7AA1}"/>
          </ac:picMkLst>
        </pc:picChg>
        <pc:picChg chg="add del mod modCrop">
          <ac:chgData name="Gael Myers" userId="a12871cb-1d6b-4cc5-94fb-b2a5f30518b4" providerId="ADAL" clId="{F4E357FE-B10A-45E9-A2AB-2420BE0803C7}" dt="2022-10-11T06:38:43.713" v="1632" actId="478"/>
          <ac:picMkLst>
            <pc:docMk/>
            <pc:sldMk cId="496567096" sldId="345"/>
            <ac:picMk id="5" creationId="{118D100A-9C1A-5078-3F9C-2387082EE5D2}"/>
          </ac:picMkLst>
        </pc:picChg>
        <pc:picChg chg="add mod modCrop">
          <ac:chgData name="Gael Myers" userId="a12871cb-1d6b-4cc5-94fb-b2a5f30518b4" providerId="ADAL" clId="{F4E357FE-B10A-45E9-A2AB-2420BE0803C7}" dt="2022-10-11T06:43:29.991" v="1678" actId="14100"/>
          <ac:picMkLst>
            <pc:docMk/>
            <pc:sldMk cId="496567096" sldId="345"/>
            <ac:picMk id="7" creationId="{F42D29E0-C54D-9383-48CF-8685A21A8070}"/>
          </ac:picMkLst>
        </pc:picChg>
      </pc:sldChg>
      <pc:sldChg chg="addSp delSp modSp add mod modNotesTx">
        <pc:chgData name="Gael Myers" userId="a12871cb-1d6b-4cc5-94fb-b2a5f30518b4" providerId="ADAL" clId="{F4E357FE-B10A-45E9-A2AB-2420BE0803C7}" dt="2022-10-11T06:52:57.773" v="3163" actId="20577"/>
        <pc:sldMkLst>
          <pc:docMk/>
          <pc:sldMk cId="1707890964" sldId="346"/>
        </pc:sldMkLst>
        <pc:picChg chg="add mod modCrop">
          <ac:chgData name="Gael Myers" userId="a12871cb-1d6b-4cc5-94fb-b2a5f30518b4" providerId="ADAL" clId="{F4E357FE-B10A-45E9-A2AB-2420BE0803C7}" dt="2022-10-11T06:44:56.976" v="1701" actId="1036"/>
          <ac:picMkLst>
            <pc:docMk/>
            <pc:sldMk cId="1707890964" sldId="346"/>
            <ac:picMk id="4" creationId="{C2F35490-1808-0B0F-FA00-2749C0791CEA}"/>
          </ac:picMkLst>
        </pc:picChg>
        <pc:picChg chg="del">
          <ac:chgData name="Gael Myers" userId="a12871cb-1d6b-4cc5-94fb-b2a5f30518b4" providerId="ADAL" clId="{F4E357FE-B10A-45E9-A2AB-2420BE0803C7}" dt="2022-10-11T06:43:40.183" v="1680" actId="478"/>
          <ac:picMkLst>
            <pc:docMk/>
            <pc:sldMk cId="1707890964" sldId="346"/>
            <ac:picMk id="7" creationId="{F42D29E0-C54D-9383-48CF-8685A21A8070}"/>
          </ac:picMkLst>
        </pc:picChg>
      </pc:sldChg>
      <pc:sldChg chg="addSp delSp modSp add mod modNotesTx">
        <pc:chgData name="Gael Myers" userId="a12871cb-1d6b-4cc5-94fb-b2a5f30518b4" providerId="ADAL" clId="{F4E357FE-B10A-45E9-A2AB-2420BE0803C7}" dt="2022-10-11T07:48:14.576" v="5173" actId="20577"/>
        <pc:sldMkLst>
          <pc:docMk/>
          <pc:sldMk cId="1361016065" sldId="347"/>
        </pc:sldMkLst>
        <pc:spChg chg="add del mod">
          <ac:chgData name="Gael Myers" userId="a12871cb-1d6b-4cc5-94fb-b2a5f30518b4" providerId="ADAL" clId="{F4E357FE-B10A-45E9-A2AB-2420BE0803C7}" dt="2022-10-11T07:43:40.452" v="4402" actId="478"/>
          <ac:spMkLst>
            <pc:docMk/>
            <pc:sldMk cId="1361016065" sldId="347"/>
            <ac:spMk id="3" creationId="{27A84FAB-7DE2-F9A1-B8CE-40D0B149418E}"/>
          </ac:spMkLst>
        </pc:spChg>
        <pc:spChg chg="add del mod">
          <ac:chgData name="Gael Myers" userId="a12871cb-1d6b-4cc5-94fb-b2a5f30518b4" providerId="ADAL" clId="{F4E357FE-B10A-45E9-A2AB-2420BE0803C7}" dt="2022-10-11T07:43:37.327" v="4401"/>
          <ac:spMkLst>
            <pc:docMk/>
            <pc:sldMk cId="1361016065" sldId="347"/>
            <ac:spMk id="4" creationId="{C4AE7627-C02D-083D-86D7-376071D70245}"/>
          </ac:spMkLst>
        </pc:spChg>
        <pc:spChg chg="add mod">
          <ac:chgData name="Gael Myers" userId="a12871cb-1d6b-4cc5-94fb-b2a5f30518b4" providerId="ADAL" clId="{F4E357FE-B10A-45E9-A2AB-2420BE0803C7}" dt="2022-10-11T07:43:41.695" v="4403"/>
          <ac:spMkLst>
            <pc:docMk/>
            <pc:sldMk cId="1361016065" sldId="347"/>
            <ac:spMk id="5" creationId="{AAA329A9-4D36-83DD-6967-7898724144EE}"/>
          </ac:spMkLst>
        </pc:spChg>
      </pc:sldChg>
      <pc:sldChg chg="addSp delSp modSp add mod modAnim modNotesTx">
        <pc:chgData name="Gael Myers" userId="a12871cb-1d6b-4cc5-94fb-b2a5f30518b4" providerId="ADAL" clId="{F4E357FE-B10A-45E9-A2AB-2420BE0803C7}" dt="2022-11-22T07:06:58.254" v="8313" actId="20577"/>
        <pc:sldMkLst>
          <pc:docMk/>
          <pc:sldMk cId="2956852391" sldId="348"/>
        </pc:sldMkLst>
        <pc:spChg chg="mod">
          <ac:chgData name="Gael Myers" userId="a12871cb-1d6b-4cc5-94fb-b2a5f30518b4" providerId="ADAL" clId="{F4E357FE-B10A-45E9-A2AB-2420BE0803C7}" dt="2022-10-11T07:49:31.020" v="5434" actId="1076"/>
          <ac:spMkLst>
            <pc:docMk/>
            <pc:sldMk cId="2956852391" sldId="348"/>
            <ac:spMk id="3" creationId="{27A84FAB-7DE2-F9A1-B8CE-40D0B149418E}"/>
          </ac:spMkLst>
        </pc:spChg>
        <pc:picChg chg="add del mod">
          <ac:chgData name="Gael Myers" userId="a12871cb-1d6b-4cc5-94fb-b2a5f30518b4" providerId="ADAL" clId="{F4E357FE-B10A-45E9-A2AB-2420BE0803C7}" dt="2022-10-11T07:49:32.369" v="5435" actId="478"/>
          <ac:picMkLst>
            <pc:docMk/>
            <pc:sldMk cId="2956852391" sldId="348"/>
            <ac:picMk id="4" creationId="{26A65910-0EA2-7C2E-DCB6-D54330377F02}"/>
          </ac:picMkLst>
        </pc:picChg>
        <pc:picChg chg="add del mod">
          <ac:chgData name="Gael Myers" userId="a12871cb-1d6b-4cc5-94fb-b2a5f30518b4" providerId="ADAL" clId="{F4E357FE-B10A-45E9-A2AB-2420BE0803C7}" dt="2022-10-11T07:51:05.881" v="5502" actId="478"/>
          <ac:picMkLst>
            <pc:docMk/>
            <pc:sldMk cId="2956852391" sldId="348"/>
            <ac:picMk id="5" creationId="{1D62FBA8-50A5-EB0B-2365-50849AE9B358}"/>
          </ac:picMkLst>
        </pc:picChg>
        <pc:picChg chg="mod">
          <ac:chgData name="Gael Myers" userId="a12871cb-1d6b-4cc5-94fb-b2a5f30518b4" providerId="ADAL" clId="{F4E357FE-B10A-45E9-A2AB-2420BE0803C7}" dt="2022-10-11T07:49:25.788" v="5433" actId="1076"/>
          <ac:picMkLst>
            <pc:docMk/>
            <pc:sldMk cId="2956852391" sldId="348"/>
            <ac:picMk id="7" creationId="{5F6B0DFF-B942-EFC4-2CC5-C9324671FBCA}"/>
          </ac:picMkLst>
        </pc:picChg>
      </pc:sldChg>
      <pc:sldChg chg="add ord modNotesTx">
        <pc:chgData name="Gael Myers" userId="a12871cb-1d6b-4cc5-94fb-b2a5f30518b4" providerId="ADAL" clId="{F4E357FE-B10A-45E9-A2AB-2420BE0803C7}" dt="2022-10-11T07:53:27.492" v="5580" actId="20577"/>
        <pc:sldMkLst>
          <pc:docMk/>
          <pc:sldMk cId="3101042810" sldId="349"/>
        </pc:sldMkLst>
      </pc:sldChg>
      <pc:sldChg chg="add modNotesTx">
        <pc:chgData name="Gael Myers" userId="a12871cb-1d6b-4cc5-94fb-b2a5f30518b4" providerId="ADAL" clId="{F4E357FE-B10A-45E9-A2AB-2420BE0803C7}" dt="2022-10-11T07:51:42.114" v="5568" actId="20577"/>
        <pc:sldMkLst>
          <pc:docMk/>
          <pc:sldMk cId="2081854965" sldId="350"/>
        </pc:sldMkLst>
      </pc:sldChg>
      <pc:sldChg chg="delSp add mod modAnim modNotesTx">
        <pc:chgData name="Gael Myers" userId="a12871cb-1d6b-4cc5-94fb-b2a5f30518b4" providerId="ADAL" clId="{F4E357FE-B10A-45E9-A2AB-2420BE0803C7}" dt="2022-10-11T07:52:02.065" v="5574" actId="20577"/>
        <pc:sldMkLst>
          <pc:docMk/>
          <pc:sldMk cId="1772334476" sldId="351"/>
        </pc:sldMkLst>
        <pc:spChg chg="del">
          <ac:chgData name="Gael Myers" userId="a12871cb-1d6b-4cc5-94fb-b2a5f30518b4" providerId="ADAL" clId="{F4E357FE-B10A-45E9-A2AB-2420BE0803C7}" dt="2022-10-11T07:51:51.163" v="5571" actId="478"/>
          <ac:spMkLst>
            <pc:docMk/>
            <pc:sldMk cId="1772334476" sldId="351"/>
            <ac:spMk id="3" creationId="{27A84FAB-7DE2-F9A1-B8CE-40D0B149418E}"/>
          </ac:spMkLst>
        </pc:spChg>
        <pc:picChg chg="del">
          <ac:chgData name="Gael Myers" userId="a12871cb-1d6b-4cc5-94fb-b2a5f30518b4" providerId="ADAL" clId="{F4E357FE-B10A-45E9-A2AB-2420BE0803C7}" dt="2022-10-11T07:51:48.960" v="5570" actId="478"/>
          <ac:picMkLst>
            <pc:docMk/>
            <pc:sldMk cId="1772334476" sldId="351"/>
            <ac:picMk id="5" creationId="{1D62FBA8-50A5-EB0B-2365-50849AE9B358}"/>
          </ac:picMkLst>
        </pc:picChg>
      </pc:sldChg>
      <pc:sldChg chg="addSp delSp modSp new mod modClrScheme chgLayout">
        <pc:chgData name="Gael Myers" userId="a12871cb-1d6b-4cc5-94fb-b2a5f30518b4" providerId="ADAL" clId="{F4E357FE-B10A-45E9-A2AB-2420BE0803C7}" dt="2022-11-22T07:15:37.264" v="8377" actId="1076"/>
        <pc:sldMkLst>
          <pc:docMk/>
          <pc:sldMk cId="236397356" sldId="352"/>
        </pc:sldMkLst>
        <pc:spChg chg="mod ord">
          <ac:chgData name="Gael Myers" userId="a12871cb-1d6b-4cc5-94fb-b2a5f30518b4" providerId="ADAL" clId="{F4E357FE-B10A-45E9-A2AB-2420BE0803C7}" dt="2022-11-22T07:15:37.264" v="8377" actId="1076"/>
          <ac:spMkLst>
            <pc:docMk/>
            <pc:sldMk cId="236397356" sldId="352"/>
            <ac:spMk id="2" creationId="{D916A8B3-F234-4824-13BB-5F8B7CC54CD8}"/>
          </ac:spMkLst>
        </pc:spChg>
        <pc:spChg chg="add mod">
          <ac:chgData name="Gael Myers" userId="a12871cb-1d6b-4cc5-94fb-b2a5f30518b4" providerId="ADAL" clId="{F4E357FE-B10A-45E9-A2AB-2420BE0803C7}" dt="2022-11-22T07:15:27.365" v="8374" actId="1036"/>
          <ac:spMkLst>
            <pc:docMk/>
            <pc:sldMk cId="236397356" sldId="352"/>
            <ac:spMk id="7" creationId="{DA41E4AE-BFCB-128A-70F0-C92A7A7A89DE}"/>
          </ac:spMkLst>
        </pc:spChg>
        <pc:picChg chg="add del mod">
          <ac:chgData name="Gael Myers" userId="a12871cb-1d6b-4cc5-94fb-b2a5f30518b4" providerId="ADAL" clId="{F4E357FE-B10A-45E9-A2AB-2420BE0803C7}" dt="2022-11-22T07:08:34.151" v="8339" actId="478"/>
          <ac:picMkLst>
            <pc:docMk/>
            <pc:sldMk cId="236397356" sldId="352"/>
            <ac:picMk id="3" creationId="{BA482DFA-7957-07D9-D694-2AF5571D1525}"/>
          </ac:picMkLst>
        </pc:picChg>
        <pc:picChg chg="add del mod">
          <ac:chgData name="Gael Myers" userId="a12871cb-1d6b-4cc5-94fb-b2a5f30518b4" providerId="ADAL" clId="{F4E357FE-B10A-45E9-A2AB-2420BE0803C7}" dt="2022-11-22T07:08:34.706" v="8340" actId="478"/>
          <ac:picMkLst>
            <pc:docMk/>
            <pc:sldMk cId="236397356" sldId="352"/>
            <ac:picMk id="4" creationId="{DBF52176-12DA-CB1E-1864-3B0BBB75ECAD}"/>
          </ac:picMkLst>
        </pc:picChg>
        <pc:picChg chg="add mod">
          <ac:chgData name="Gael Myers" userId="a12871cb-1d6b-4cc5-94fb-b2a5f30518b4" providerId="ADAL" clId="{F4E357FE-B10A-45E9-A2AB-2420BE0803C7}" dt="2022-11-22T07:15:31.502" v="8375" actId="14100"/>
          <ac:picMkLst>
            <pc:docMk/>
            <pc:sldMk cId="236397356" sldId="352"/>
            <ac:picMk id="5" creationId="{6C796C89-9404-FDA5-DCB4-5E32539069CE}"/>
          </ac:picMkLst>
        </pc:picChg>
      </pc:sldChg>
      <pc:sldChg chg="modSp add mod ord modNotesTx">
        <pc:chgData name="Gael Myers" userId="a12871cb-1d6b-4cc5-94fb-b2a5f30518b4" providerId="ADAL" clId="{F4E357FE-B10A-45E9-A2AB-2420BE0803C7}" dt="2022-11-22T08:34:19.564" v="10211" actId="20577"/>
        <pc:sldMkLst>
          <pc:docMk/>
          <pc:sldMk cId="3034436566" sldId="353"/>
        </pc:sldMkLst>
        <pc:spChg chg="mod">
          <ac:chgData name="Gael Myers" userId="a12871cb-1d6b-4cc5-94fb-b2a5f30518b4" providerId="ADAL" clId="{F4E357FE-B10A-45E9-A2AB-2420BE0803C7}" dt="2022-11-22T08:34:19.564" v="10211" actId="20577"/>
          <ac:spMkLst>
            <pc:docMk/>
            <pc:sldMk cId="3034436566" sldId="353"/>
            <ac:spMk id="2" creationId="{BECEEC41-21E6-9023-35C0-6E3D3E648B7F}"/>
          </ac:spMkLst>
        </pc:spChg>
      </pc:sldChg>
      <pc:sldChg chg="add">
        <pc:chgData name="Gael Myers" userId="a12871cb-1d6b-4cc5-94fb-b2a5f30518b4" providerId="ADAL" clId="{F4E357FE-B10A-45E9-A2AB-2420BE0803C7}" dt="2022-10-11T08:15:44.183" v="6129" actId="2890"/>
        <pc:sldMkLst>
          <pc:docMk/>
          <pc:sldMk cId="1651095221" sldId="354"/>
        </pc:sldMkLst>
      </pc:sldChg>
      <pc:sldChg chg="add del">
        <pc:chgData name="Gael Myers" userId="a12871cb-1d6b-4cc5-94fb-b2a5f30518b4" providerId="ADAL" clId="{F4E357FE-B10A-45E9-A2AB-2420BE0803C7}" dt="2022-10-11T08:23:52.846" v="6941" actId="2696"/>
        <pc:sldMkLst>
          <pc:docMk/>
          <pc:sldMk cId="195310813" sldId="355"/>
        </pc:sldMkLst>
      </pc:sldChg>
      <pc:sldChg chg="addSp modSp new mod modNotesTx">
        <pc:chgData name="Gael Myers" userId="a12871cb-1d6b-4cc5-94fb-b2a5f30518b4" providerId="ADAL" clId="{F4E357FE-B10A-45E9-A2AB-2420BE0803C7}" dt="2022-11-22T08:20:03.126" v="9826" actId="1076"/>
        <pc:sldMkLst>
          <pc:docMk/>
          <pc:sldMk cId="178609033" sldId="356"/>
        </pc:sldMkLst>
        <pc:spChg chg="mod">
          <ac:chgData name="Gael Myers" userId="a12871cb-1d6b-4cc5-94fb-b2a5f30518b4" providerId="ADAL" clId="{F4E357FE-B10A-45E9-A2AB-2420BE0803C7}" dt="2022-11-22T07:20:35.286" v="8620" actId="404"/>
          <ac:spMkLst>
            <pc:docMk/>
            <pc:sldMk cId="178609033" sldId="356"/>
            <ac:spMk id="2" creationId="{4FD78F68-D9F1-001B-21B8-AC0BE2FB7ACC}"/>
          </ac:spMkLst>
        </pc:spChg>
        <pc:spChg chg="mod">
          <ac:chgData name="Gael Myers" userId="a12871cb-1d6b-4cc5-94fb-b2a5f30518b4" providerId="ADAL" clId="{F4E357FE-B10A-45E9-A2AB-2420BE0803C7}" dt="2022-11-22T08:19:29.422" v="9819" actId="255"/>
          <ac:spMkLst>
            <pc:docMk/>
            <pc:sldMk cId="178609033" sldId="356"/>
            <ac:spMk id="3" creationId="{91BCE485-8614-4083-C374-778D035F764C}"/>
          </ac:spMkLst>
        </pc:spChg>
        <pc:spChg chg="add mod">
          <ac:chgData name="Gael Myers" userId="a12871cb-1d6b-4cc5-94fb-b2a5f30518b4" providerId="ADAL" clId="{F4E357FE-B10A-45E9-A2AB-2420BE0803C7}" dt="2022-11-22T08:19:58.568" v="9825" actId="14100"/>
          <ac:spMkLst>
            <pc:docMk/>
            <pc:sldMk cId="178609033" sldId="356"/>
            <ac:spMk id="6" creationId="{CDA238A7-695E-F196-ABEF-E8B70290EBA1}"/>
          </ac:spMkLst>
        </pc:spChg>
        <pc:picChg chg="add mod modCrop">
          <ac:chgData name="Gael Myers" userId="a12871cb-1d6b-4cc5-94fb-b2a5f30518b4" providerId="ADAL" clId="{F4E357FE-B10A-45E9-A2AB-2420BE0803C7}" dt="2022-11-22T08:20:03.126" v="9826" actId="1076"/>
          <ac:picMkLst>
            <pc:docMk/>
            <pc:sldMk cId="178609033" sldId="356"/>
            <ac:picMk id="4" creationId="{880B2D66-E210-1E14-0A46-4FF353DC6324}"/>
          </ac:picMkLst>
        </pc:picChg>
      </pc:sldChg>
      <pc:sldChg chg="addSp modSp new mod modNotesTx">
        <pc:chgData name="Gael Myers" userId="a12871cb-1d6b-4cc5-94fb-b2a5f30518b4" providerId="ADAL" clId="{F4E357FE-B10A-45E9-A2AB-2420BE0803C7}" dt="2022-11-22T08:16:30.892" v="9801" actId="20577"/>
        <pc:sldMkLst>
          <pc:docMk/>
          <pc:sldMk cId="1605889669" sldId="357"/>
        </pc:sldMkLst>
        <pc:spChg chg="mod">
          <ac:chgData name="Gael Myers" userId="a12871cb-1d6b-4cc5-94fb-b2a5f30518b4" providerId="ADAL" clId="{F4E357FE-B10A-45E9-A2AB-2420BE0803C7}" dt="2022-11-22T07:19:34.734" v="8612" actId="404"/>
          <ac:spMkLst>
            <pc:docMk/>
            <pc:sldMk cId="1605889669" sldId="357"/>
            <ac:spMk id="2" creationId="{2E263AEF-06EC-75FE-27BF-4489CD5BE4FE}"/>
          </ac:spMkLst>
        </pc:spChg>
        <pc:spChg chg="mod">
          <ac:chgData name="Gael Myers" userId="a12871cb-1d6b-4cc5-94fb-b2a5f30518b4" providerId="ADAL" clId="{F4E357FE-B10A-45E9-A2AB-2420BE0803C7}" dt="2022-10-11T08:54:29.562" v="7890" actId="20577"/>
          <ac:spMkLst>
            <pc:docMk/>
            <pc:sldMk cId="1605889669" sldId="357"/>
            <ac:spMk id="3" creationId="{FC9F4056-84AF-AC4A-C2D3-0C7CBC64EBD8}"/>
          </ac:spMkLst>
        </pc:spChg>
        <pc:picChg chg="add mod">
          <ac:chgData name="Gael Myers" userId="a12871cb-1d6b-4cc5-94fb-b2a5f30518b4" providerId="ADAL" clId="{F4E357FE-B10A-45E9-A2AB-2420BE0803C7}" dt="2022-10-11T08:54:39.741" v="7892" actId="1076"/>
          <ac:picMkLst>
            <pc:docMk/>
            <pc:sldMk cId="1605889669" sldId="357"/>
            <ac:picMk id="5" creationId="{3A32A74B-588C-CBA0-8B03-7CE83AFA92AF}"/>
          </ac:picMkLst>
        </pc:picChg>
      </pc:sldChg>
      <pc:sldChg chg="addSp modSp new mod modNotesTx">
        <pc:chgData name="Gael Myers" userId="a12871cb-1d6b-4cc5-94fb-b2a5f30518b4" providerId="ADAL" clId="{F4E357FE-B10A-45E9-A2AB-2420BE0803C7}" dt="2022-11-22T07:20:17.054" v="8616" actId="404"/>
        <pc:sldMkLst>
          <pc:docMk/>
          <pc:sldMk cId="2294379191" sldId="358"/>
        </pc:sldMkLst>
        <pc:spChg chg="mod">
          <ac:chgData name="Gael Myers" userId="a12871cb-1d6b-4cc5-94fb-b2a5f30518b4" providerId="ADAL" clId="{F4E357FE-B10A-45E9-A2AB-2420BE0803C7}" dt="2022-11-22T07:20:17.054" v="8616" actId="404"/>
          <ac:spMkLst>
            <pc:docMk/>
            <pc:sldMk cId="2294379191" sldId="358"/>
            <ac:spMk id="2" creationId="{3738A889-2D0E-64BA-C0BB-47A350DA98D6}"/>
          </ac:spMkLst>
        </pc:spChg>
        <pc:spChg chg="mod">
          <ac:chgData name="Gael Myers" userId="a12871cb-1d6b-4cc5-94fb-b2a5f30518b4" providerId="ADAL" clId="{F4E357FE-B10A-45E9-A2AB-2420BE0803C7}" dt="2022-10-11T08:58:29.558" v="8283" actId="14100"/>
          <ac:spMkLst>
            <pc:docMk/>
            <pc:sldMk cId="2294379191" sldId="358"/>
            <ac:spMk id="3" creationId="{665A01E3-FFAD-3D9F-50AB-7041F75EEAB1}"/>
          </ac:spMkLst>
        </pc:spChg>
        <pc:picChg chg="add mod">
          <ac:chgData name="Gael Myers" userId="a12871cb-1d6b-4cc5-94fb-b2a5f30518b4" providerId="ADAL" clId="{F4E357FE-B10A-45E9-A2AB-2420BE0803C7}" dt="2022-10-11T08:58:43.319" v="8287" actId="1076"/>
          <ac:picMkLst>
            <pc:docMk/>
            <pc:sldMk cId="2294379191" sldId="358"/>
            <ac:picMk id="5" creationId="{D1E48F29-4243-FC4E-5220-5302F432B6F8}"/>
          </ac:picMkLst>
        </pc:picChg>
      </pc:sldChg>
      <pc:sldChg chg="addSp delSp modSp new mod ord modClrScheme chgLayout">
        <pc:chgData name="Gael Myers" userId="a12871cb-1d6b-4cc5-94fb-b2a5f30518b4" providerId="ADAL" clId="{F4E357FE-B10A-45E9-A2AB-2420BE0803C7}" dt="2022-11-22T08:21:09.566" v="9830"/>
        <pc:sldMkLst>
          <pc:docMk/>
          <pc:sldMk cId="243662125" sldId="359"/>
        </pc:sldMkLst>
        <pc:spChg chg="add del mod ord">
          <ac:chgData name="Gael Myers" userId="a12871cb-1d6b-4cc5-94fb-b2a5f30518b4" providerId="ADAL" clId="{F4E357FE-B10A-45E9-A2AB-2420BE0803C7}" dt="2022-11-22T07:48:12.833" v="8634" actId="700"/>
          <ac:spMkLst>
            <pc:docMk/>
            <pc:sldMk cId="243662125" sldId="359"/>
            <ac:spMk id="4" creationId="{F436B27E-6DCB-2531-8A3F-7FE8284CCDFD}"/>
          </ac:spMkLst>
        </pc:spChg>
        <pc:spChg chg="add mod ord">
          <ac:chgData name="Gael Myers" userId="a12871cb-1d6b-4cc5-94fb-b2a5f30518b4" providerId="ADAL" clId="{F4E357FE-B10A-45E9-A2AB-2420BE0803C7}" dt="2022-11-22T07:55:34.691" v="9043" actId="1076"/>
          <ac:spMkLst>
            <pc:docMk/>
            <pc:sldMk cId="243662125" sldId="359"/>
            <ac:spMk id="6" creationId="{F6E796A1-DC4C-879A-F839-CE805704C4B3}"/>
          </ac:spMkLst>
        </pc:spChg>
        <pc:picChg chg="add mod modCrop">
          <ac:chgData name="Gael Myers" userId="a12871cb-1d6b-4cc5-94fb-b2a5f30518b4" providerId="ADAL" clId="{F4E357FE-B10A-45E9-A2AB-2420BE0803C7}" dt="2022-11-22T07:55:36.662" v="9044" actId="1076"/>
          <ac:picMkLst>
            <pc:docMk/>
            <pc:sldMk cId="243662125" sldId="359"/>
            <ac:picMk id="3" creationId="{01BE95F8-038C-9E3D-6CD2-C63F8773503A}"/>
          </ac:picMkLst>
        </pc:picChg>
        <pc:picChg chg="add del mod modCrop">
          <ac:chgData name="Gael Myers" userId="a12871cb-1d6b-4cc5-94fb-b2a5f30518b4" providerId="ADAL" clId="{F4E357FE-B10A-45E9-A2AB-2420BE0803C7}" dt="2022-11-22T07:49:45.043" v="8716" actId="478"/>
          <ac:picMkLst>
            <pc:docMk/>
            <pc:sldMk cId="243662125" sldId="359"/>
            <ac:picMk id="5" creationId="{66E2E016-2404-F5B3-EABA-95BEC94A8E77}"/>
          </ac:picMkLst>
        </pc:picChg>
      </pc:sldChg>
      <pc:sldChg chg="addSp delSp modSp new mod modClrScheme chgLayout modNotesTx">
        <pc:chgData name="Gael Myers" userId="a12871cb-1d6b-4cc5-94fb-b2a5f30518b4" providerId="ADAL" clId="{F4E357FE-B10A-45E9-A2AB-2420BE0803C7}" dt="2022-11-22T07:54:36.120" v="9028" actId="20577"/>
        <pc:sldMkLst>
          <pc:docMk/>
          <pc:sldMk cId="2927624373" sldId="360"/>
        </pc:sldMkLst>
        <pc:spChg chg="mod ord">
          <ac:chgData name="Gael Myers" userId="a12871cb-1d6b-4cc5-94fb-b2a5f30518b4" providerId="ADAL" clId="{F4E357FE-B10A-45E9-A2AB-2420BE0803C7}" dt="2022-11-22T07:52:25.899" v="8773" actId="26606"/>
          <ac:spMkLst>
            <pc:docMk/>
            <pc:sldMk cId="2927624373" sldId="360"/>
            <ac:spMk id="2" creationId="{629D2652-6F00-0D02-6A24-988720FAF0C4}"/>
          </ac:spMkLst>
        </pc:spChg>
        <pc:spChg chg="del">
          <ac:chgData name="Gael Myers" userId="a12871cb-1d6b-4cc5-94fb-b2a5f30518b4" providerId="ADAL" clId="{F4E357FE-B10A-45E9-A2AB-2420BE0803C7}" dt="2022-11-22T07:52:07.135" v="8769"/>
          <ac:spMkLst>
            <pc:docMk/>
            <pc:sldMk cId="2927624373" sldId="360"/>
            <ac:spMk id="3" creationId="{921B4F44-AE24-7C56-6326-D518B9E64AE5}"/>
          </ac:spMkLst>
        </pc:spChg>
        <pc:spChg chg="add mod">
          <ac:chgData name="Gael Myers" userId="a12871cb-1d6b-4cc5-94fb-b2a5f30518b4" providerId="ADAL" clId="{F4E357FE-B10A-45E9-A2AB-2420BE0803C7}" dt="2022-11-22T07:53:21.127" v="8911" actId="20577"/>
          <ac:spMkLst>
            <pc:docMk/>
            <pc:sldMk cId="2927624373" sldId="360"/>
            <ac:spMk id="1031" creationId="{59E46908-86FB-0EB3-7616-57220012C3E6}"/>
          </ac:spMkLst>
        </pc:spChg>
        <pc:picChg chg="add mod ord">
          <ac:chgData name="Gael Myers" userId="a12871cb-1d6b-4cc5-94fb-b2a5f30518b4" providerId="ADAL" clId="{F4E357FE-B10A-45E9-A2AB-2420BE0803C7}" dt="2022-11-22T07:53:57.926" v="8918" actId="1076"/>
          <ac:picMkLst>
            <pc:docMk/>
            <pc:sldMk cId="2927624373" sldId="360"/>
            <ac:picMk id="1026" creationId="{CDF4C15B-E88E-B08D-EFC9-5CD1915831D0}"/>
          </ac:picMkLst>
        </pc:picChg>
      </pc:sldChg>
      <pc:sldChg chg="modSp new del mod">
        <pc:chgData name="Gael Myers" userId="a12871cb-1d6b-4cc5-94fb-b2a5f30518b4" providerId="ADAL" clId="{F4E357FE-B10A-45E9-A2AB-2420BE0803C7}" dt="2022-11-22T08:36:07.027" v="10435" actId="2696"/>
        <pc:sldMkLst>
          <pc:docMk/>
          <pc:sldMk cId="3822894347" sldId="361"/>
        </pc:sldMkLst>
        <pc:spChg chg="mod">
          <ac:chgData name="Gael Myers" userId="a12871cb-1d6b-4cc5-94fb-b2a5f30518b4" providerId="ADAL" clId="{F4E357FE-B10A-45E9-A2AB-2420BE0803C7}" dt="2022-11-22T08:35:00.888" v="10220" actId="20577"/>
          <ac:spMkLst>
            <pc:docMk/>
            <pc:sldMk cId="3822894347" sldId="361"/>
            <ac:spMk id="2" creationId="{F48312D4-05DE-A54C-DCE0-B703321EA3B3}"/>
          </ac:spMkLst>
        </pc:spChg>
      </pc:sldChg>
      <pc:sldChg chg="modSp mod modNotesTx">
        <pc:chgData name="Gael Myers" userId="a12871cb-1d6b-4cc5-94fb-b2a5f30518b4" providerId="ADAL" clId="{F4E357FE-B10A-45E9-A2AB-2420BE0803C7}" dt="2022-11-22T08:36:03.561" v="10434" actId="114"/>
        <pc:sldMkLst>
          <pc:docMk/>
          <pc:sldMk cId="3852329831" sldId="362"/>
        </pc:sldMkLst>
        <pc:spChg chg="mod">
          <ac:chgData name="Gael Myers" userId="a12871cb-1d6b-4cc5-94fb-b2a5f30518b4" providerId="ADAL" clId="{F4E357FE-B10A-45E9-A2AB-2420BE0803C7}" dt="2022-11-22T08:35:27.801" v="10279" actId="20577"/>
          <ac:spMkLst>
            <pc:docMk/>
            <pc:sldMk cId="3852329831" sldId="362"/>
            <ac:spMk id="2" creationId="{BECEEC41-21E6-9023-35C0-6E3D3E648B7F}"/>
          </ac:spMkLst>
        </pc:spChg>
      </pc:sldChg>
      <pc:sldMasterChg chg="delSldLayout modSldLayout">
        <pc:chgData name="Gael Myers" userId="a12871cb-1d6b-4cc5-94fb-b2a5f30518b4" providerId="ADAL" clId="{F4E357FE-B10A-45E9-A2AB-2420BE0803C7}" dt="2022-10-11T07:57:07.783" v="5648" actId="2696"/>
        <pc:sldMasterMkLst>
          <pc:docMk/>
          <pc:sldMasterMk cId="0" sldId="2147483648"/>
        </pc:sldMasterMkLst>
        <pc:sldLayoutChg chg="addSp delSp modSp mod">
          <pc:chgData name="Gael Myers" userId="a12871cb-1d6b-4cc5-94fb-b2a5f30518b4" providerId="ADAL" clId="{F4E357FE-B10A-45E9-A2AB-2420BE0803C7}" dt="2022-07-13T05:08:45.267" v="59"/>
          <pc:sldLayoutMkLst>
            <pc:docMk/>
            <pc:sldMasterMk cId="0" sldId="2147483648"/>
            <pc:sldLayoutMk cId="3694973707" sldId="2147491255"/>
          </pc:sldLayoutMkLst>
          <pc:picChg chg="add mod">
            <ac:chgData name="Gael Myers" userId="a12871cb-1d6b-4cc5-94fb-b2a5f30518b4" providerId="ADAL" clId="{F4E357FE-B10A-45E9-A2AB-2420BE0803C7}" dt="2022-07-13T05:08:45.267" v="59"/>
            <ac:picMkLst>
              <pc:docMk/>
              <pc:sldMasterMk cId="0" sldId="2147483648"/>
              <pc:sldLayoutMk cId="3694973707" sldId="2147491255"/>
              <ac:picMk id="7" creationId="{17D375C3-9781-CD80-C488-1AF20460A942}"/>
            </ac:picMkLst>
          </pc:picChg>
          <pc:picChg chg="del">
            <ac:chgData name="Gael Myers" userId="a12871cb-1d6b-4cc5-94fb-b2a5f30518b4" providerId="ADAL" clId="{F4E357FE-B10A-45E9-A2AB-2420BE0803C7}" dt="2022-07-13T05:08:44.951" v="58" actId="478"/>
            <ac:picMkLst>
              <pc:docMk/>
              <pc:sldMasterMk cId="0" sldId="2147483648"/>
              <pc:sldLayoutMk cId="3694973707" sldId="2147491255"/>
              <ac:picMk id="11" creationId="{00000000-0000-0000-0000-000000000000}"/>
            </ac:picMkLst>
          </pc:picChg>
        </pc:sldLayoutChg>
        <pc:sldLayoutChg chg="del">
          <pc:chgData name="Gael Myers" userId="a12871cb-1d6b-4cc5-94fb-b2a5f30518b4" providerId="ADAL" clId="{F4E357FE-B10A-45E9-A2AB-2420BE0803C7}" dt="2022-07-13T08:30:34.808" v="1209" actId="2696"/>
          <pc:sldLayoutMkLst>
            <pc:docMk/>
            <pc:sldMasterMk cId="0" sldId="2147483648"/>
            <pc:sldLayoutMk cId="3711270891" sldId="2147491327"/>
          </pc:sldLayoutMkLst>
        </pc:sldLayoutChg>
        <pc:sldLayoutChg chg="del">
          <pc:chgData name="Gael Myers" userId="a12871cb-1d6b-4cc5-94fb-b2a5f30518b4" providerId="ADAL" clId="{F4E357FE-B10A-45E9-A2AB-2420BE0803C7}" dt="2022-07-13T08:30:45.972" v="1210" actId="2696"/>
          <pc:sldLayoutMkLst>
            <pc:docMk/>
            <pc:sldMasterMk cId="0" sldId="2147483648"/>
            <pc:sldLayoutMk cId="904139731" sldId="2147491328"/>
          </pc:sldLayoutMkLst>
        </pc:sldLayoutChg>
        <pc:sldLayoutChg chg="del">
          <pc:chgData name="Gael Myers" userId="a12871cb-1d6b-4cc5-94fb-b2a5f30518b4" providerId="ADAL" clId="{F4E357FE-B10A-45E9-A2AB-2420BE0803C7}" dt="2022-10-11T07:53:45.560" v="5582" actId="2696"/>
          <pc:sldLayoutMkLst>
            <pc:docMk/>
            <pc:sldMasterMk cId="0" sldId="2147483648"/>
            <pc:sldLayoutMk cId="1170947668" sldId="2147491329"/>
          </pc:sldLayoutMkLst>
        </pc:sldLayoutChg>
        <pc:sldLayoutChg chg="del">
          <pc:chgData name="Gael Myers" userId="a12871cb-1d6b-4cc5-94fb-b2a5f30518b4" providerId="ADAL" clId="{F4E357FE-B10A-45E9-A2AB-2420BE0803C7}" dt="2022-10-11T07:57:07.783" v="5648" actId="2696"/>
          <pc:sldLayoutMkLst>
            <pc:docMk/>
            <pc:sldMasterMk cId="0" sldId="2147483648"/>
            <pc:sldLayoutMk cId="3944944160" sldId="2147491330"/>
          </pc:sldLayoutMkLst>
        </pc:sldLayoutChg>
        <pc:sldLayoutChg chg="del">
          <pc:chgData name="Gael Myers" userId="a12871cb-1d6b-4cc5-94fb-b2a5f30518b4" providerId="ADAL" clId="{F4E357FE-B10A-45E9-A2AB-2420BE0803C7}" dt="2022-07-13T05:13:41.406" v="64" actId="47"/>
          <pc:sldLayoutMkLst>
            <pc:docMk/>
            <pc:sldMasterMk cId="0" sldId="2147483648"/>
            <pc:sldLayoutMk cId="2405961299" sldId="2147491331"/>
          </pc:sldLayoutMkLst>
        </pc:sldLayoutChg>
        <pc:sldLayoutChg chg="del">
          <pc:chgData name="Gael Myers" userId="a12871cb-1d6b-4cc5-94fb-b2a5f30518b4" providerId="ADAL" clId="{F4E357FE-B10A-45E9-A2AB-2420BE0803C7}" dt="2022-07-13T08:31:07.933" v="1212" actId="2696"/>
          <pc:sldLayoutMkLst>
            <pc:docMk/>
            <pc:sldMasterMk cId="0" sldId="2147483648"/>
            <pc:sldLayoutMk cId="2747646306" sldId="2147491332"/>
          </pc:sldLayoutMkLst>
        </pc:sldLayoutChg>
        <pc:sldLayoutChg chg="del">
          <pc:chgData name="Gael Myers" userId="a12871cb-1d6b-4cc5-94fb-b2a5f30518b4" providerId="ADAL" clId="{F4E357FE-B10A-45E9-A2AB-2420BE0803C7}" dt="2022-07-13T08:37:56.781" v="1295" actId="2696"/>
          <pc:sldLayoutMkLst>
            <pc:docMk/>
            <pc:sldMasterMk cId="0" sldId="2147483648"/>
            <pc:sldLayoutMk cId="528041794" sldId="2147491333"/>
          </pc:sldLayoutMkLst>
        </pc:sldLayoutChg>
      </pc:sldMasterChg>
    </pc:docChg>
  </pc:docChgLst>
  <pc:docChgLst>
    <pc:chgData name="Gael Myers" userId="a12871cb-1d6b-4cc5-94fb-b2a5f30518b4" providerId="ADAL" clId="{F7075EE2-1FF9-4702-929A-15B805CBE344}"/>
    <pc:docChg chg="undo custSel addSld modSld sldOrd">
      <pc:chgData name="Gael Myers" userId="a12871cb-1d6b-4cc5-94fb-b2a5f30518b4" providerId="ADAL" clId="{F7075EE2-1FF9-4702-929A-15B805CBE344}" dt="2022-11-23T06:27:43.190" v="2869" actId="255"/>
      <pc:docMkLst>
        <pc:docMk/>
      </pc:docMkLst>
      <pc:sldChg chg="modNotesTx">
        <pc:chgData name="Gael Myers" userId="a12871cb-1d6b-4cc5-94fb-b2a5f30518b4" providerId="ADAL" clId="{F7075EE2-1FF9-4702-929A-15B805CBE344}" dt="2022-11-23T06:26:42.333" v="2855" actId="2711"/>
        <pc:sldMkLst>
          <pc:docMk/>
          <pc:sldMk cId="2026352977" sldId="284"/>
        </pc:sldMkLst>
      </pc:sldChg>
      <pc:sldChg chg="modSp mod modNotesTx">
        <pc:chgData name="Gael Myers" userId="a12871cb-1d6b-4cc5-94fb-b2a5f30518b4" providerId="ADAL" clId="{F7075EE2-1FF9-4702-929A-15B805CBE344}" dt="2022-11-23T06:21:53.597" v="2842" actId="2711"/>
        <pc:sldMkLst>
          <pc:docMk/>
          <pc:sldMk cId="0" sldId="326"/>
        </pc:sldMkLst>
        <pc:spChg chg="mod">
          <ac:chgData name="Gael Myers" userId="a12871cb-1d6b-4cc5-94fb-b2a5f30518b4" providerId="ADAL" clId="{F7075EE2-1FF9-4702-929A-15B805CBE344}" dt="2022-11-23T01:54:25.187" v="2" actId="20577"/>
          <ac:spMkLst>
            <pc:docMk/>
            <pc:sldMk cId="0" sldId="326"/>
            <ac:spMk id="2" creationId="{00000000-0000-0000-0000-000000000000}"/>
          </ac:spMkLst>
        </pc:spChg>
      </pc:sldChg>
      <pc:sldChg chg="modNotesTx">
        <pc:chgData name="Gael Myers" userId="a12871cb-1d6b-4cc5-94fb-b2a5f30518b4" providerId="ADAL" clId="{F7075EE2-1FF9-4702-929A-15B805CBE344}" dt="2022-11-23T06:22:00.333" v="2843" actId="2711"/>
        <pc:sldMkLst>
          <pc:docMk/>
          <pc:sldMk cId="2041099413" sldId="327"/>
        </pc:sldMkLst>
      </pc:sldChg>
      <pc:sldChg chg="modSp mod">
        <pc:chgData name="Gael Myers" userId="a12871cb-1d6b-4cc5-94fb-b2a5f30518b4" providerId="ADAL" clId="{F7075EE2-1FF9-4702-929A-15B805CBE344}" dt="2022-11-23T01:57:09.909" v="7" actId="1038"/>
        <pc:sldMkLst>
          <pc:docMk/>
          <pc:sldMk cId="2603391653" sldId="328"/>
        </pc:sldMkLst>
        <pc:spChg chg="mod">
          <ac:chgData name="Gael Myers" userId="a12871cb-1d6b-4cc5-94fb-b2a5f30518b4" providerId="ADAL" clId="{F7075EE2-1FF9-4702-929A-15B805CBE344}" dt="2022-11-23T01:57:09.909" v="7" actId="1038"/>
          <ac:spMkLst>
            <pc:docMk/>
            <pc:sldMk cId="2603391653" sldId="328"/>
            <ac:spMk id="10" creationId="{99A6027C-BB4F-D373-6E93-79D7F937D247}"/>
          </ac:spMkLst>
        </pc:spChg>
      </pc:sldChg>
      <pc:sldChg chg="modNotesTx">
        <pc:chgData name="Gael Myers" userId="a12871cb-1d6b-4cc5-94fb-b2a5f30518b4" providerId="ADAL" clId="{F7075EE2-1FF9-4702-929A-15B805CBE344}" dt="2022-11-23T06:22:10.116" v="2844" actId="2711"/>
        <pc:sldMkLst>
          <pc:docMk/>
          <pc:sldMk cId="538684154" sldId="331"/>
        </pc:sldMkLst>
      </pc:sldChg>
      <pc:sldChg chg="modNotesTx">
        <pc:chgData name="Gael Myers" userId="a12871cb-1d6b-4cc5-94fb-b2a5f30518b4" providerId="ADAL" clId="{F7075EE2-1FF9-4702-929A-15B805CBE344}" dt="2022-11-23T06:27:19.741" v="2866" actId="20577"/>
        <pc:sldMkLst>
          <pc:docMk/>
          <pc:sldMk cId="1395723178" sldId="332"/>
        </pc:sldMkLst>
      </pc:sldChg>
      <pc:sldChg chg="modSp mod modNotesTx">
        <pc:chgData name="Gael Myers" userId="a12871cb-1d6b-4cc5-94fb-b2a5f30518b4" providerId="ADAL" clId="{F7075EE2-1FF9-4702-929A-15B805CBE344}" dt="2022-11-23T06:25:52.316" v="2847" actId="2711"/>
        <pc:sldMkLst>
          <pc:docMk/>
          <pc:sldMk cId="1039131000" sldId="333"/>
        </pc:sldMkLst>
        <pc:spChg chg="mod">
          <ac:chgData name="Gael Myers" userId="a12871cb-1d6b-4cc5-94fb-b2a5f30518b4" providerId="ADAL" clId="{F7075EE2-1FF9-4702-929A-15B805CBE344}" dt="2022-11-23T01:58:34.560" v="8" actId="255"/>
          <ac:spMkLst>
            <pc:docMk/>
            <pc:sldMk cId="1039131000" sldId="333"/>
            <ac:spMk id="2" creationId="{90AB589E-ADCE-96FB-9D22-3607AAC5BC29}"/>
          </ac:spMkLst>
        </pc:spChg>
      </pc:sldChg>
      <pc:sldChg chg="modNotesTx">
        <pc:chgData name="Gael Myers" userId="a12871cb-1d6b-4cc5-94fb-b2a5f30518b4" providerId="ADAL" clId="{F7075EE2-1FF9-4702-929A-15B805CBE344}" dt="2022-11-23T06:25:58.565" v="2848" actId="2711"/>
        <pc:sldMkLst>
          <pc:docMk/>
          <pc:sldMk cId="423383694" sldId="335"/>
        </pc:sldMkLst>
      </pc:sldChg>
      <pc:sldChg chg="modNotesTx">
        <pc:chgData name="Gael Myers" userId="a12871cb-1d6b-4cc5-94fb-b2a5f30518b4" providerId="ADAL" clId="{F7075EE2-1FF9-4702-929A-15B805CBE344}" dt="2022-11-23T06:26:03.997" v="2849" actId="2711"/>
        <pc:sldMkLst>
          <pc:docMk/>
          <pc:sldMk cId="3797479540" sldId="336"/>
        </pc:sldMkLst>
      </pc:sldChg>
      <pc:sldChg chg="modNotesTx">
        <pc:chgData name="Gael Myers" userId="a12871cb-1d6b-4cc5-94fb-b2a5f30518b4" providerId="ADAL" clId="{F7075EE2-1FF9-4702-929A-15B805CBE344}" dt="2022-11-23T06:26:54.589" v="2857" actId="2711"/>
        <pc:sldMkLst>
          <pc:docMk/>
          <pc:sldMk cId="789218348" sldId="337"/>
        </pc:sldMkLst>
      </pc:sldChg>
      <pc:sldChg chg="modNotesTx">
        <pc:chgData name="Gael Myers" userId="a12871cb-1d6b-4cc5-94fb-b2a5f30518b4" providerId="ADAL" clId="{F7075EE2-1FF9-4702-929A-15B805CBE344}" dt="2022-11-23T06:26:49.990" v="2856" actId="2711"/>
        <pc:sldMkLst>
          <pc:docMk/>
          <pc:sldMk cId="1985376552" sldId="338"/>
        </pc:sldMkLst>
      </pc:sldChg>
      <pc:sldChg chg="modNotesTx">
        <pc:chgData name="Gael Myers" userId="a12871cb-1d6b-4cc5-94fb-b2a5f30518b4" providerId="ADAL" clId="{F7075EE2-1FF9-4702-929A-15B805CBE344}" dt="2022-11-23T06:26:59.204" v="2858" actId="2711"/>
        <pc:sldMkLst>
          <pc:docMk/>
          <pc:sldMk cId="1724474365" sldId="339"/>
        </pc:sldMkLst>
      </pc:sldChg>
      <pc:sldChg chg="modSp mod modNotesTx">
        <pc:chgData name="Gael Myers" userId="a12871cb-1d6b-4cc5-94fb-b2a5f30518b4" providerId="ADAL" clId="{F7075EE2-1FF9-4702-929A-15B805CBE344}" dt="2022-11-23T06:27:05.701" v="2859" actId="2711"/>
        <pc:sldMkLst>
          <pc:docMk/>
          <pc:sldMk cId="125773273" sldId="340"/>
        </pc:sldMkLst>
        <pc:spChg chg="mod">
          <ac:chgData name="Gael Myers" userId="a12871cb-1d6b-4cc5-94fb-b2a5f30518b4" providerId="ADAL" clId="{F7075EE2-1FF9-4702-929A-15B805CBE344}" dt="2022-11-23T06:16:34.418" v="2303" actId="20577"/>
          <ac:spMkLst>
            <pc:docMk/>
            <pc:sldMk cId="125773273" sldId="340"/>
            <ac:spMk id="2" creationId="{DD772DDC-6C7C-E76E-7C89-8DE0FF235D48}"/>
          </ac:spMkLst>
        </pc:spChg>
      </pc:sldChg>
      <pc:sldChg chg="modNotesTx">
        <pc:chgData name="Gael Myers" userId="a12871cb-1d6b-4cc5-94fb-b2a5f30518b4" providerId="ADAL" clId="{F7075EE2-1FF9-4702-929A-15B805CBE344}" dt="2022-11-23T06:27:43.190" v="2869" actId="255"/>
        <pc:sldMkLst>
          <pc:docMk/>
          <pc:sldMk cId="130841905" sldId="342"/>
        </pc:sldMkLst>
      </pc:sldChg>
      <pc:sldChg chg="modNotesTx">
        <pc:chgData name="Gael Myers" userId="a12871cb-1d6b-4cc5-94fb-b2a5f30518b4" providerId="ADAL" clId="{F7075EE2-1FF9-4702-929A-15B805CBE344}" dt="2022-11-23T06:25:37.037" v="2845" actId="2711"/>
        <pc:sldMkLst>
          <pc:docMk/>
          <pc:sldMk cId="1707890964" sldId="346"/>
        </pc:sldMkLst>
      </pc:sldChg>
      <pc:sldChg chg="modNotesTx">
        <pc:chgData name="Gael Myers" userId="a12871cb-1d6b-4cc5-94fb-b2a5f30518b4" providerId="ADAL" clId="{F7075EE2-1FF9-4702-929A-15B805CBE344}" dt="2022-11-23T06:26:08.790" v="2850" actId="2711"/>
        <pc:sldMkLst>
          <pc:docMk/>
          <pc:sldMk cId="1361016065" sldId="347"/>
        </pc:sldMkLst>
      </pc:sldChg>
      <pc:sldChg chg="modNotesTx">
        <pc:chgData name="Gael Myers" userId="a12871cb-1d6b-4cc5-94fb-b2a5f30518b4" providerId="ADAL" clId="{F7075EE2-1FF9-4702-929A-15B805CBE344}" dt="2022-11-23T06:04:59.501" v="1676" actId="20577"/>
        <pc:sldMkLst>
          <pc:docMk/>
          <pc:sldMk cId="2956852391" sldId="348"/>
        </pc:sldMkLst>
      </pc:sldChg>
      <pc:sldChg chg="modSp modAnim modNotesTx">
        <pc:chgData name="Gael Myers" userId="a12871cb-1d6b-4cc5-94fb-b2a5f30518b4" providerId="ADAL" clId="{F7075EE2-1FF9-4702-929A-15B805CBE344}" dt="2022-11-23T06:26:14.132" v="2851" actId="2711"/>
        <pc:sldMkLst>
          <pc:docMk/>
          <pc:sldMk cId="3101042810" sldId="349"/>
        </pc:sldMkLst>
        <pc:picChg chg="mod">
          <ac:chgData name="Gael Myers" userId="a12871cb-1d6b-4cc5-94fb-b2a5f30518b4" providerId="ADAL" clId="{F7075EE2-1FF9-4702-929A-15B805CBE344}" dt="2022-11-23T06:05:54.958" v="1681" actId="14100"/>
          <ac:picMkLst>
            <pc:docMk/>
            <pc:sldMk cId="3101042810" sldId="349"/>
            <ac:picMk id="4" creationId="{26A65910-0EA2-7C2E-DCB6-D54330377F02}"/>
          </ac:picMkLst>
        </pc:picChg>
      </pc:sldChg>
      <pc:sldChg chg="modAnim modNotesTx">
        <pc:chgData name="Gael Myers" userId="a12871cb-1d6b-4cc5-94fb-b2a5f30518b4" providerId="ADAL" clId="{F7075EE2-1FF9-4702-929A-15B805CBE344}" dt="2022-11-23T06:26:23.285" v="2852" actId="2711"/>
        <pc:sldMkLst>
          <pc:docMk/>
          <pc:sldMk cId="2081854965" sldId="350"/>
        </pc:sldMkLst>
      </pc:sldChg>
      <pc:sldChg chg="addSp modSp mod modNotesTx">
        <pc:chgData name="Gael Myers" userId="a12871cb-1d6b-4cc5-94fb-b2a5f30518b4" providerId="ADAL" clId="{F7075EE2-1FF9-4702-929A-15B805CBE344}" dt="2022-11-23T06:26:35.820" v="2854" actId="2711"/>
        <pc:sldMkLst>
          <pc:docMk/>
          <pc:sldMk cId="1772334476" sldId="351"/>
        </pc:sldMkLst>
        <pc:spChg chg="add mod">
          <ac:chgData name="Gael Myers" userId="a12871cb-1d6b-4cc5-94fb-b2a5f30518b4" providerId="ADAL" clId="{F7075EE2-1FF9-4702-929A-15B805CBE344}" dt="2022-11-23T06:09:06.696" v="1733" actId="14100"/>
          <ac:spMkLst>
            <pc:docMk/>
            <pc:sldMk cId="1772334476" sldId="351"/>
            <ac:spMk id="11" creationId="{421D13FD-5ACF-4B50-9566-C6BF90B326D1}"/>
          </ac:spMkLst>
        </pc:spChg>
        <pc:spChg chg="add mod">
          <ac:chgData name="Gael Myers" userId="a12871cb-1d6b-4cc5-94fb-b2a5f30518b4" providerId="ADAL" clId="{F7075EE2-1FF9-4702-929A-15B805CBE344}" dt="2022-11-23T06:08:50.060" v="1728" actId="14100"/>
          <ac:spMkLst>
            <pc:docMk/>
            <pc:sldMk cId="1772334476" sldId="351"/>
            <ac:spMk id="12" creationId="{892B9C52-9BDB-46D7-B1CD-7985A76FDD45}"/>
          </ac:spMkLst>
        </pc:spChg>
        <pc:spChg chg="add mod">
          <ac:chgData name="Gael Myers" userId="a12871cb-1d6b-4cc5-94fb-b2a5f30518b4" providerId="ADAL" clId="{F7075EE2-1FF9-4702-929A-15B805CBE344}" dt="2022-11-23T06:09:44.240" v="1742" actId="14100"/>
          <ac:spMkLst>
            <pc:docMk/>
            <pc:sldMk cId="1772334476" sldId="351"/>
            <ac:spMk id="13" creationId="{74E4D36D-1198-47E4-BC70-BD602E477B8C}"/>
          </ac:spMkLst>
        </pc:spChg>
        <pc:spChg chg="add mod">
          <ac:chgData name="Gael Myers" userId="a12871cb-1d6b-4cc5-94fb-b2a5f30518b4" providerId="ADAL" clId="{F7075EE2-1FF9-4702-929A-15B805CBE344}" dt="2022-11-23T06:09:46.972" v="1744" actId="1035"/>
          <ac:spMkLst>
            <pc:docMk/>
            <pc:sldMk cId="1772334476" sldId="351"/>
            <ac:spMk id="14" creationId="{24F2ED56-60A2-468C-9429-A05BFFADEB4D}"/>
          </ac:spMkLst>
        </pc:spChg>
        <pc:spChg chg="add mod">
          <ac:chgData name="Gael Myers" userId="a12871cb-1d6b-4cc5-94fb-b2a5f30518b4" providerId="ADAL" clId="{F7075EE2-1FF9-4702-929A-15B805CBE344}" dt="2022-11-23T06:10:04.204" v="1746" actId="1076"/>
          <ac:spMkLst>
            <pc:docMk/>
            <pc:sldMk cId="1772334476" sldId="351"/>
            <ac:spMk id="15" creationId="{17EF118F-D18F-4E20-933F-8D934D3F4CB9}"/>
          </ac:spMkLst>
        </pc:spChg>
        <pc:picChg chg="add mod">
          <ac:chgData name="Gael Myers" userId="a12871cb-1d6b-4cc5-94fb-b2a5f30518b4" providerId="ADAL" clId="{F7075EE2-1FF9-4702-929A-15B805CBE344}" dt="2022-11-23T06:10:14.516" v="1750" actId="14100"/>
          <ac:picMkLst>
            <pc:docMk/>
            <pc:sldMk cId="1772334476" sldId="351"/>
            <ac:picMk id="5" creationId="{77C7D692-FE4C-435E-8B24-C8204EFCFCDC}"/>
          </ac:picMkLst>
        </pc:picChg>
        <pc:picChg chg="mod">
          <ac:chgData name="Gael Myers" userId="a12871cb-1d6b-4cc5-94fb-b2a5f30518b4" providerId="ADAL" clId="{F7075EE2-1FF9-4702-929A-15B805CBE344}" dt="2022-11-23T06:08:06.258" v="1717" actId="1076"/>
          <ac:picMkLst>
            <pc:docMk/>
            <pc:sldMk cId="1772334476" sldId="351"/>
            <ac:picMk id="7" creationId="{5F6B0DFF-B942-EFC4-2CC5-C9324671FBCA}"/>
          </ac:picMkLst>
        </pc:picChg>
        <pc:picChg chg="add mod">
          <ac:chgData name="Gael Myers" userId="a12871cb-1d6b-4cc5-94fb-b2a5f30518b4" providerId="ADAL" clId="{F7075EE2-1FF9-4702-929A-15B805CBE344}" dt="2022-11-23T06:09:25.402" v="1737" actId="14100"/>
          <ac:picMkLst>
            <pc:docMk/>
            <pc:sldMk cId="1772334476" sldId="351"/>
            <ac:picMk id="8" creationId="{6927DA9C-C0FD-45C2-8766-EA668EA327BB}"/>
          </ac:picMkLst>
        </pc:picChg>
        <pc:picChg chg="add mod">
          <ac:chgData name="Gael Myers" userId="a12871cb-1d6b-4cc5-94fb-b2a5f30518b4" providerId="ADAL" clId="{F7075EE2-1FF9-4702-929A-15B805CBE344}" dt="2022-11-23T06:09:35.348" v="1741" actId="1036"/>
          <ac:picMkLst>
            <pc:docMk/>
            <pc:sldMk cId="1772334476" sldId="351"/>
            <ac:picMk id="9" creationId="{E89AAB27-55D9-4576-969A-0A2F093BBB6C}"/>
          </ac:picMkLst>
        </pc:picChg>
        <pc:picChg chg="add mod">
          <ac:chgData name="Gael Myers" userId="a12871cb-1d6b-4cc5-94fb-b2a5f30518b4" providerId="ADAL" clId="{F7075EE2-1FF9-4702-929A-15B805CBE344}" dt="2022-11-23T06:09:22.618" v="1736" actId="14100"/>
          <ac:picMkLst>
            <pc:docMk/>
            <pc:sldMk cId="1772334476" sldId="351"/>
            <ac:picMk id="10" creationId="{AE047188-4B70-42F3-ADC0-5526D93AB52F}"/>
          </ac:picMkLst>
        </pc:picChg>
        <pc:picChg chg="add mod">
          <ac:chgData name="Gael Myers" userId="a12871cb-1d6b-4cc5-94fb-b2a5f30518b4" providerId="ADAL" clId="{F7075EE2-1FF9-4702-929A-15B805CBE344}" dt="2022-11-23T06:10:10.931" v="1749" actId="1036"/>
          <ac:picMkLst>
            <pc:docMk/>
            <pc:sldMk cId="1772334476" sldId="351"/>
            <ac:picMk id="16" creationId="{356AC7E4-5EED-4D7C-8900-E17E56BCA3A4}"/>
          </ac:picMkLst>
        </pc:picChg>
      </pc:sldChg>
      <pc:sldChg chg="modNotesTx">
        <pc:chgData name="Gael Myers" userId="a12871cb-1d6b-4cc5-94fb-b2a5f30518b4" providerId="ADAL" clId="{F7075EE2-1FF9-4702-929A-15B805CBE344}" dt="2022-11-23T06:25:45.276" v="2846" actId="2711"/>
        <pc:sldMkLst>
          <pc:docMk/>
          <pc:sldMk cId="1651095221" sldId="354"/>
        </pc:sldMkLst>
      </pc:sldChg>
      <pc:sldChg chg="modNotesTx">
        <pc:chgData name="Gael Myers" userId="a12871cb-1d6b-4cc5-94fb-b2a5f30518b4" providerId="ADAL" clId="{F7075EE2-1FF9-4702-929A-15B805CBE344}" dt="2022-11-23T06:27:33.348" v="2867" actId="2711"/>
        <pc:sldMkLst>
          <pc:docMk/>
          <pc:sldMk cId="178609033" sldId="356"/>
        </pc:sldMkLst>
      </pc:sldChg>
      <pc:sldChg chg="modNotesTx">
        <pc:chgData name="Gael Myers" userId="a12871cb-1d6b-4cc5-94fb-b2a5f30518b4" providerId="ADAL" clId="{F7075EE2-1FF9-4702-929A-15B805CBE344}" dt="2022-11-23T06:19:50.044" v="2838" actId="20577"/>
        <pc:sldMkLst>
          <pc:docMk/>
          <pc:sldMk cId="1605889669" sldId="357"/>
        </pc:sldMkLst>
      </pc:sldChg>
      <pc:sldChg chg="modNotesTx">
        <pc:chgData name="Gael Myers" userId="a12871cb-1d6b-4cc5-94fb-b2a5f30518b4" providerId="ADAL" clId="{F7075EE2-1FF9-4702-929A-15B805CBE344}" dt="2022-11-23T06:20:21.078" v="2839" actId="113"/>
        <pc:sldMkLst>
          <pc:docMk/>
          <pc:sldMk cId="2294379191" sldId="358"/>
        </pc:sldMkLst>
      </pc:sldChg>
      <pc:sldChg chg="delSp modSp add mod ord modNotesTx">
        <pc:chgData name="Gael Myers" userId="a12871cb-1d6b-4cc5-94fb-b2a5f30518b4" providerId="ADAL" clId="{F7075EE2-1FF9-4702-929A-15B805CBE344}" dt="2022-11-23T06:14:23.188" v="2251" actId="20577"/>
        <pc:sldMkLst>
          <pc:docMk/>
          <pc:sldMk cId="1928030440" sldId="363"/>
        </pc:sldMkLst>
        <pc:spChg chg="del">
          <ac:chgData name="Gael Myers" userId="a12871cb-1d6b-4cc5-94fb-b2a5f30518b4" providerId="ADAL" clId="{F7075EE2-1FF9-4702-929A-15B805CBE344}" dt="2022-11-23T06:10:40.220" v="1762" actId="478"/>
          <ac:spMkLst>
            <pc:docMk/>
            <pc:sldMk cId="1928030440" sldId="363"/>
            <ac:spMk id="11" creationId="{421D13FD-5ACF-4B50-9566-C6BF90B326D1}"/>
          </ac:spMkLst>
        </pc:spChg>
        <pc:spChg chg="del">
          <ac:chgData name="Gael Myers" userId="a12871cb-1d6b-4cc5-94fb-b2a5f30518b4" providerId="ADAL" clId="{F7075EE2-1FF9-4702-929A-15B805CBE344}" dt="2022-11-23T06:10:37.707" v="1759" actId="478"/>
          <ac:spMkLst>
            <pc:docMk/>
            <pc:sldMk cId="1928030440" sldId="363"/>
            <ac:spMk id="12" creationId="{892B9C52-9BDB-46D7-B1CD-7985A76FDD45}"/>
          </ac:spMkLst>
        </pc:spChg>
        <pc:spChg chg="del">
          <ac:chgData name="Gael Myers" userId="a12871cb-1d6b-4cc5-94fb-b2a5f30518b4" providerId="ADAL" clId="{F7075EE2-1FF9-4702-929A-15B805CBE344}" dt="2022-11-23T06:10:29.054" v="1754" actId="478"/>
          <ac:spMkLst>
            <pc:docMk/>
            <pc:sldMk cId="1928030440" sldId="363"/>
            <ac:spMk id="13" creationId="{74E4D36D-1198-47E4-BC70-BD602E477B8C}"/>
          </ac:spMkLst>
        </pc:spChg>
        <pc:spChg chg="del">
          <ac:chgData name="Gael Myers" userId="a12871cb-1d6b-4cc5-94fb-b2a5f30518b4" providerId="ADAL" clId="{F7075EE2-1FF9-4702-929A-15B805CBE344}" dt="2022-11-23T06:10:36.627" v="1758" actId="478"/>
          <ac:spMkLst>
            <pc:docMk/>
            <pc:sldMk cId="1928030440" sldId="363"/>
            <ac:spMk id="14" creationId="{24F2ED56-60A2-468C-9429-A05BFFADEB4D}"/>
          </ac:spMkLst>
        </pc:spChg>
        <pc:spChg chg="mod">
          <ac:chgData name="Gael Myers" userId="a12871cb-1d6b-4cc5-94fb-b2a5f30518b4" providerId="ADAL" clId="{F7075EE2-1FF9-4702-929A-15B805CBE344}" dt="2022-11-23T06:11:38.593" v="1771" actId="14100"/>
          <ac:spMkLst>
            <pc:docMk/>
            <pc:sldMk cId="1928030440" sldId="363"/>
            <ac:spMk id="15" creationId="{17EF118F-D18F-4E20-933F-8D934D3F4CB9}"/>
          </ac:spMkLst>
        </pc:spChg>
        <pc:picChg chg="del">
          <ac:chgData name="Gael Myers" userId="a12871cb-1d6b-4cc5-94fb-b2a5f30518b4" providerId="ADAL" clId="{F7075EE2-1FF9-4702-929A-15B805CBE344}" dt="2022-11-23T06:10:39.163" v="1761" actId="478"/>
          <ac:picMkLst>
            <pc:docMk/>
            <pc:sldMk cId="1928030440" sldId="363"/>
            <ac:picMk id="5" creationId="{77C7D692-FE4C-435E-8B24-C8204EFCFCDC}"/>
          </ac:picMkLst>
        </pc:picChg>
        <pc:picChg chg="del">
          <ac:chgData name="Gael Myers" userId="a12871cb-1d6b-4cc5-94fb-b2a5f30518b4" providerId="ADAL" clId="{F7075EE2-1FF9-4702-929A-15B805CBE344}" dt="2022-11-23T06:10:38.442" v="1760" actId="478"/>
          <ac:picMkLst>
            <pc:docMk/>
            <pc:sldMk cId="1928030440" sldId="363"/>
            <ac:picMk id="8" creationId="{6927DA9C-C0FD-45C2-8766-EA668EA327BB}"/>
          </ac:picMkLst>
        </pc:picChg>
        <pc:picChg chg="del">
          <ac:chgData name="Gael Myers" userId="a12871cb-1d6b-4cc5-94fb-b2a5f30518b4" providerId="ADAL" clId="{F7075EE2-1FF9-4702-929A-15B805CBE344}" dt="2022-11-23T06:10:34.283" v="1756" actId="478"/>
          <ac:picMkLst>
            <pc:docMk/>
            <pc:sldMk cId="1928030440" sldId="363"/>
            <ac:picMk id="9" creationId="{E89AAB27-55D9-4576-969A-0A2F093BBB6C}"/>
          </ac:picMkLst>
        </pc:picChg>
        <pc:picChg chg="del">
          <ac:chgData name="Gael Myers" userId="a12871cb-1d6b-4cc5-94fb-b2a5f30518b4" providerId="ADAL" clId="{F7075EE2-1FF9-4702-929A-15B805CBE344}" dt="2022-11-23T06:10:34.939" v="1757" actId="478"/>
          <ac:picMkLst>
            <pc:docMk/>
            <pc:sldMk cId="1928030440" sldId="363"/>
            <ac:picMk id="10" creationId="{AE047188-4B70-42F3-ADC0-5526D93AB52F}"/>
          </ac:picMkLst>
        </pc:picChg>
        <pc:picChg chg="del">
          <ac:chgData name="Gael Myers" userId="a12871cb-1d6b-4cc5-94fb-b2a5f30518b4" providerId="ADAL" clId="{F7075EE2-1FF9-4702-929A-15B805CBE344}" dt="2022-11-23T06:11:02.588" v="1764" actId="478"/>
          <ac:picMkLst>
            <pc:docMk/>
            <pc:sldMk cId="1928030440" sldId="363"/>
            <ac:picMk id="16" creationId="{356AC7E4-5EED-4D7C-8900-E17E56BCA3A4}"/>
          </ac:picMkLst>
        </pc:picChg>
      </pc:sldChg>
      <pc:sldChg chg="addSp delSp modSp add mod modNotesTx">
        <pc:chgData name="Gael Myers" userId="a12871cb-1d6b-4cc5-94fb-b2a5f30518b4" providerId="ADAL" clId="{F7075EE2-1FF9-4702-929A-15B805CBE344}" dt="2022-11-23T06:26:31.133" v="2853" actId="2711"/>
        <pc:sldMkLst>
          <pc:docMk/>
          <pc:sldMk cId="531385944" sldId="364"/>
        </pc:sldMkLst>
        <pc:spChg chg="add mod">
          <ac:chgData name="Gael Myers" userId="a12871cb-1d6b-4cc5-94fb-b2a5f30518b4" providerId="ADAL" clId="{F7075EE2-1FF9-4702-929A-15B805CBE344}" dt="2022-11-23T06:11:45.625" v="1773"/>
          <ac:spMkLst>
            <pc:docMk/>
            <pc:sldMk cId="531385944" sldId="364"/>
            <ac:spMk id="8" creationId="{1606FF48-87DD-4B28-9E48-74CB9F931273}"/>
          </ac:spMkLst>
        </pc:spChg>
        <pc:spChg chg="del">
          <ac:chgData name="Gael Myers" userId="a12871cb-1d6b-4cc5-94fb-b2a5f30518b4" providerId="ADAL" clId="{F7075EE2-1FF9-4702-929A-15B805CBE344}" dt="2022-11-23T06:11:45.292" v="1772" actId="478"/>
          <ac:spMkLst>
            <pc:docMk/>
            <pc:sldMk cId="531385944" sldId="364"/>
            <ac:spMk id="15" creationId="{17EF118F-D18F-4E20-933F-8D934D3F4CB9}"/>
          </ac:spMkLst>
        </pc:spChg>
        <pc:picChg chg="mod">
          <ac:chgData name="Gael Myers" userId="a12871cb-1d6b-4cc5-94fb-b2a5f30518b4" providerId="ADAL" clId="{F7075EE2-1FF9-4702-929A-15B805CBE344}" dt="2022-11-23T06:11:11.404" v="1765" actId="14100"/>
          <ac:picMkLst>
            <pc:docMk/>
            <pc:sldMk cId="531385944" sldId="364"/>
            <ac:picMk id="16" creationId="{356AC7E4-5EED-4D7C-8900-E17E56BCA3A4}"/>
          </ac:picMkLst>
        </pc:picChg>
      </pc:sldChg>
    </pc:docChg>
  </pc:docChgLst>
  <pc:docChgLst>
    <pc:chgData name="Gael Myers" userId="a12871cb-1d6b-4cc5-94fb-b2a5f30518b4" providerId="ADAL" clId="{35F03717-5983-423F-B847-DD835A390DAE}"/>
    <pc:docChg chg="custSel addSld delSld modSld">
      <pc:chgData name="Gael Myers" userId="a12871cb-1d6b-4cc5-94fb-b2a5f30518b4" providerId="ADAL" clId="{35F03717-5983-423F-B847-DD835A390DAE}" dt="2022-07-12T08:16:21.481" v="24" actId="27636"/>
      <pc:docMkLst>
        <pc:docMk/>
      </pc:docMkLst>
      <pc:sldChg chg="del">
        <pc:chgData name="Gael Myers" userId="a12871cb-1d6b-4cc5-94fb-b2a5f30518b4" providerId="ADAL" clId="{35F03717-5983-423F-B847-DD835A390DAE}" dt="2022-07-12T08:08:48.920" v="0" actId="2696"/>
        <pc:sldMkLst>
          <pc:docMk/>
          <pc:sldMk cId="1162915126" sldId="257"/>
        </pc:sldMkLst>
      </pc:sldChg>
      <pc:sldChg chg="add">
        <pc:chgData name="Gael Myers" userId="a12871cb-1d6b-4cc5-94fb-b2a5f30518b4" providerId="ADAL" clId="{35F03717-5983-423F-B847-DD835A390DAE}" dt="2022-07-12T08:16:21.348" v="20"/>
        <pc:sldMkLst>
          <pc:docMk/>
          <pc:sldMk cId="2081794916" sldId="258"/>
        </pc:sldMkLst>
      </pc:sldChg>
      <pc:sldChg chg="add">
        <pc:chgData name="Gael Myers" userId="a12871cb-1d6b-4cc5-94fb-b2a5f30518b4" providerId="ADAL" clId="{35F03717-5983-423F-B847-DD835A390DAE}" dt="2022-07-12T08:16:21.348" v="20"/>
        <pc:sldMkLst>
          <pc:docMk/>
          <pc:sldMk cId="606506986" sldId="259"/>
        </pc:sldMkLst>
      </pc:sldChg>
      <pc:sldChg chg="del">
        <pc:chgData name="Gael Myers" userId="a12871cb-1d6b-4cc5-94fb-b2a5f30518b4" providerId="ADAL" clId="{35F03717-5983-423F-B847-DD835A390DAE}" dt="2022-07-12T08:08:48.920" v="0" actId="2696"/>
        <pc:sldMkLst>
          <pc:docMk/>
          <pc:sldMk cId="3967390087" sldId="259"/>
        </pc:sldMkLst>
      </pc:sldChg>
      <pc:sldChg chg="add">
        <pc:chgData name="Gael Myers" userId="a12871cb-1d6b-4cc5-94fb-b2a5f30518b4" providerId="ADAL" clId="{35F03717-5983-423F-B847-DD835A390DAE}" dt="2022-07-12T08:16:21.348" v="20"/>
        <pc:sldMkLst>
          <pc:docMk/>
          <pc:sldMk cId="556460934" sldId="260"/>
        </pc:sldMkLst>
      </pc:sldChg>
      <pc:sldChg chg="add">
        <pc:chgData name="Gael Myers" userId="a12871cb-1d6b-4cc5-94fb-b2a5f30518b4" providerId="ADAL" clId="{35F03717-5983-423F-B847-DD835A390DAE}" dt="2022-07-12T08:16:21.348" v="20"/>
        <pc:sldMkLst>
          <pc:docMk/>
          <pc:sldMk cId="672608266" sldId="261"/>
        </pc:sldMkLst>
      </pc:sldChg>
      <pc:sldChg chg="add">
        <pc:chgData name="Gael Myers" userId="a12871cb-1d6b-4cc5-94fb-b2a5f30518b4" providerId="ADAL" clId="{35F03717-5983-423F-B847-DD835A390DAE}" dt="2022-07-12T08:16:21.348" v="20"/>
        <pc:sldMkLst>
          <pc:docMk/>
          <pc:sldMk cId="2905397069" sldId="262"/>
        </pc:sldMkLst>
      </pc:sldChg>
      <pc:sldChg chg="add">
        <pc:chgData name="Gael Myers" userId="a12871cb-1d6b-4cc5-94fb-b2a5f30518b4" providerId="ADAL" clId="{35F03717-5983-423F-B847-DD835A390DAE}" dt="2022-07-12T08:16:21.348" v="20"/>
        <pc:sldMkLst>
          <pc:docMk/>
          <pc:sldMk cId="741827105" sldId="263"/>
        </pc:sldMkLst>
      </pc:sldChg>
      <pc:sldChg chg="del">
        <pc:chgData name="Gael Myers" userId="a12871cb-1d6b-4cc5-94fb-b2a5f30518b4" providerId="ADAL" clId="{35F03717-5983-423F-B847-DD835A390DAE}" dt="2022-07-12T08:08:48.920" v="0" actId="2696"/>
        <pc:sldMkLst>
          <pc:docMk/>
          <pc:sldMk cId="3285139920" sldId="263"/>
        </pc:sldMkLst>
      </pc:sldChg>
      <pc:sldChg chg="modSp add mod">
        <pc:chgData name="Gael Myers" userId="a12871cb-1d6b-4cc5-94fb-b2a5f30518b4" providerId="ADAL" clId="{35F03717-5983-423F-B847-DD835A390DAE}" dt="2022-07-12T08:16:21.436" v="22" actId="27636"/>
        <pc:sldMkLst>
          <pc:docMk/>
          <pc:sldMk cId="316811807" sldId="264"/>
        </pc:sldMkLst>
        <pc:spChg chg="mod">
          <ac:chgData name="Gael Myers" userId="a12871cb-1d6b-4cc5-94fb-b2a5f30518b4" providerId="ADAL" clId="{35F03717-5983-423F-B847-DD835A390DAE}" dt="2022-07-12T08:16:21.436" v="22" actId="27636"/>
          <ac:spMkLst>
            <pc:docMk/>
            <pc:sldMk cId="316811807" sldId="264"/>
            <ac:spMk id="3" creationId="{00000000-0000-0000-0000-000000000000}"/>
          </ac:spMkLst>
        </pc:spChg>
      </pc:sldChg>
      <pc:sldChg chg="modSp add mod">
        <pc:chgData name="Gael Myers" userId="a12871cb-1d6b-4cc5-94fb-b2a5f30518b4" providerId="ADAL" clId="{35F03717-5983-423F-B847-DD835A390DAE}" dt="2022-07-12T08:09:16.285" v="13" actId="27636"/>
        <pc:sldMkLst>
          <pc:docMk/>
          <pc:sldMk cId="78480409" sldId="265"/>
        </pc:sldMkLst>
        <pc:spChg chg="mod">
          <ac:chgData name="Gael Myers" userId="a12871cb-1d6b-4cc5-94fb-b2a5f30518b4" providerId="ADAL" clId="{35F03717-5983-423F-B847-DD835A390DAE}" dt="2022-07-12T08:09:16.285" v="13" actId="27636"/>
          <ac:spMkLst>
            <pc:docMk/>
            <pc:sldMk cId="78480409" sldId="265"/>
            <ac:spMk id="2" creationId="{00000000-0000-0000-0000-000000000000}"/>
          </ac:spMkLst>
        </pc:spChg>
      </pc:sldChg>
      <pc:sldChg chg="del">
        <pc:chgData name="Gael Myers" userId="a12871cb-1d6b-4cc5-94fb-b2a5f30518b4" providerId="ADAL" clId="{35F03717-5983-423F-B847-DD835A390DAE}" dt="2022-07-12T08:08:48.920" v="0" actId="2696"/>
        <pc:sldMkLst>
          <pc:docMk/>
          <pc:sldMk cId="3027505510" sldId="265"/>
        </pc:sldMkLst>
      </pc:sldChg>
      <pc:sldChg chg="add">
        <pc:chgData name="Gael Myers" userId="a12871cb-1d6b-4cc5-94fb-b2a5f30518b4" providerId="ADAL" clId="{35F03717-5983-423F-B847-DD835A390DAE}" dt="2022-07-12T08:10:20.353" v="15"/>
        <pc:sldMkLst>
          <pc:docMk/>
          <pc:sldMk cId="1317810593" sldId="266"/>
        </pc:sldMkLst>
      </pc:sldChg>
      <pc:sldChg chg="add">
        <pc:chgData name="Gael Myers" userId="a12871cb-1d6b-4cc5-94fb-b2a5f30518b4" providerId="ADAL" clId="{35F03717-5983-423F-B847-DD835A390DAE}" dt="2022-07-12T08:16:21.348" v="20"/>
        <pc:sldMkLst>
          <pc:docMk/>
          <pc:sldMk cId="2090865404" sldId="267"/>
        </pc:sldMkLst>
      </pc:sldChg>
      <pc:sldChg chg="add">
        <pc:chgData name="Gael Myers" userId="a12871cb-1d6b-4cc5-94fb-b2a5f30518b4" providerId="ADAL" clId="{35F03717-5983-423F-B847-DD835A390DAE}" dt="2022-07-12T08:16:21.348" v="20"/>
        <pc:sldMkLst>
          <pc:docMk/>
          <pc:sldMk cId="542772502" sldId="268"/>
        </pc:sldMkLst>
      </pc:sldChg>
      <pc:sldChg chg="add">
        <pc:chgData name="Gael Myers" userId="a12871cb-1d6b-4cc5-94fb-b2a5f30518b4" providerId="ADAL" clId="{35F03717-5983-423F-B847-DD835A390DAE}" dt="2022-07-12T08:16:21.348" v="20"/>
        <pc:sldMkLst>
          <pc:docMk/>
          <pc:sldMk cId="596457756" sldId="269"/>
        </pc:sldMkLst>
      </pc:sldChg>
      <pc:sldChg chg="del">
        <pc:chgData name="Gael Myers" userId="a12871cb-1d6b-4cc5-94fb-b2a5f30518b4" providerId="ADAL" clId="{35F03717-5983-423F-B847-DD835A390DAE}" dt="2022-07-12T08:08:48.920" v="0" actId="2696"/>
        <pc:sldMkLst>
          <pc:docMk/>
          <pc:sldMk cId="1114312333" sldId="270"/>
        </pc:sldMkLst>
      </pc:sldChg>
      <pc:sldChg chg="add">
        <pc:chgData name="Gael Myers" userId="a12871cb-1d6b-4cc5-94fb-b2a5f30518b4" providerId="ADAL" clId="{35F03717-5983-423F-B847-DD835A390DAE}" dt="2022-07-12T08:16:21.348" v="20"/>
        <pc:sldMkLst>
          <pc:docMk/>
          <pc:sldMk cId="2602361570" sldId="270"/>
        </pc:sldMkLst>
      </pc:sldChg>
      <pc:sldChg chg="modSp add mod">
        <pc:chgData name="Gael Myers" userId="a12871cb-1d6b-4cc5-94fb-b2a5f30518b4" providerId="ADAL" clId="{35F03717-5983-423F-B847-DD835A390DAE}" dt="2022-07-12T08:16:21.469" v="23" actId="27636"/>
        <pc:sldMkLst>
          <pc:docMk/>
          <pc:sldMk cId="1602182141" sldId="271"/>
        </pc:sldMkLst>
        <pc:spChg chg="mod">
          <ac:chgData name="Gael Myers" userId="a12871cb-1d6b-4cc5-94fb-b2a5f30518b4" providerId="ADAL" clId="{35F03717-5983-423F-B847-DD835A390DAE}" dt="2022-07-12T08:16:21.469" v="23" actId="27636"/>
          <ac:spMkLst>
            <pc:docMk/>
            <pc:sldMk cId="1602182141" sldId="271"/>
            <ac:spMk id="2" creationId="{00000000-0000-0000-0000-000000000000}"/>
          </ac:spMkLst>
        </pc:spChg>
      </pc:sldChg>
      <pc:sldChg chg="del">
        <pc:chgData name="Gael Myers" userId="a12871cb-1d6b-4cc5-94fb-b2a5f30518b4" providerId="ADAL" clId="{35F03717-5983-423F-B847-DD835A390DAE}" dt="2022-07-12T08:08:48.920" v="0" actId="2696"/>
        <pc:sldMkLst>
          <pc:docMk/>
          <pc:sldMk cId="4178389426" sldId="271"/>
        </pc:sldMkLst>
      </pc:sldChg>
      <pc:sldChg chg="add">
        <pc:chgData name="Gael Myers" userId="a12871cb-1d6b-4cc5-94fb-b2a5f30518b4" providerId="ADAL" clId="{35F03717-5983-423F-B847-DD835A390DAE}" dt="2022-07-12T08:16:21.348" v="20"/>
        <pc:sldMkLst>
          <pc:docMk/>
          <pc:sldMk cId="484883989" sldId="272"/>
        </pc:sldMkLst>
      </pc:sldChg>
      <pc:sldChg chg="del">
        <pc:chgData name="Gael Myers" userId="a12871cb-1d6b-4cc5-94fb-b2a5f30518b4" providerId="ADAL" clId="{35F03717-5983-423F-B847-DD835A390DAE}" dt="2022-07-12T08:08:48.920" v="0" actId="2696"/>
        <pc:sldMkLst>
          <pc:docMk/>
          <pc:sldMk cId="577478737" sldId="272"/>
        </pc:sldMkLst>
      </pc:sldChg>
      <pc:sldChg chg="add">
        <pc:chgData name="Gael Myers" userId="a12871cb-1d6b-4cc5-94fb-b2a5f30518b4" providerId="ADAL" clId="{35F03717-5983-423F-B847-DD835A390DAE}" dt="2022-07-12T08:09:32.699" v="14"/>
        <pc:sldMkLst>
          <pc:docMk/>
          <pc:sldMk cId="1437297382" sldId="273"/>
        </pc:sldMkLst>
      </pc:sldChg>
      <pc:sldChg chg="del">
        <pc:chgData name="Gael Myers" userId="a12871cb-1d6b-4cc5-94fb-b2a5f30518b4" providerId="ADAL" clId="{35F03717-5983-423F-B847-DD835A390DAE}" dt="2022-07-12T08:08:48.920" v="0" actId="2696"/>
        <pc:sldMkLst>
          <pc:docMk/>
          <pc:sldMk cId="2150096332" sldId="273"/>
        </pc:sldMkLst>
      </pc:sldChg>
      <pc:sldChg chg="del">
        <pc:chgData name="Gael Myers" userId="a12871cb-1d6b-4cc5-94fb-b2a5f30518b4" providerId="ADAL" clId="{35F03717-5983-423F-B847-DD835A390DAE}" dt="2022-07-12T08:08:48.920" v="0" actId="2696"/>
        <pc:sldMkLst>
          <pc:docMk/>
          <pc:sldMk cId="1032857823" sldId="274"/>
        </pc:sldMkLst>
      </pc:sldChg>
      <pc:sldChg chg="add">
        <pc:chgData name="Gael Myers" userId="a12871cb-1d6b-4cc5-94fb-b2a5f30518b4" providerId="ADAL" clId="{35F03717-5983-423F-B847-DD835A390DAE}" dt="2022-07-12T08:16:21.348" v="20"/>
        <pc:sldMkLst>
          <pc:docMk/>
          <pc:sldMk cId="1279756693" sldId="274"/>
        </pc:sldMkLst>
      </pc:sldChg>
      <pc:sldChg chg="del">
        <pc:chgData name="Gael Myers" userId="a12871cb-1d6b-4cc5-94fb-b2a5f30518b4" providerId="ADAL" clId="{35F03717-5983-423F-B847-DD835A390DAE}" dt="2022-07-12T08:08:48.920" v="0" actId="2696"/>
        <pc:sldMkLst>
          <pc:docMk/>
          <pc:sldMk cId="3717058016" sldId="275"/>
        </pc:sldMkLst>
      </pc:sldChg>
      <pc:sldChg chg="add">
        <pc:chgData name="Gael Myers" userId="a12871cb-1d6b-4cc5-94fb-b2a5f30518b4" providerId="ADAL" clId="{35F03717-5983-423F-B847-DD835A390DAE}" dt="2022-07-12T08:11:28.073" v="16"/>
        <pc:sldMkLst>
          <pc:docMk/>
          <pc:sldMk cId="3818747372" sldId="275"/>
        </pc:sldMkLst>
      </pc:sldChg>
      <pc:sldChg chg="add">
        <pc:chgData name="Gael Myers" userId="a12871cb-1d6b-4cc5-94fb-b2a5f30518b4" providerId="ADAL" clId="{35F03717-5983-423F-B847-DD835A390DAE}" dt="2022-07-12T08:16:21.348" v="20"/>
        <pc:sldMkLst>
          <pc:docMk/>
          <pc:sldMk cId="2024318066" sldId="276"/>
        </pc:sldMkLst>
      </pc:sldChg>
      <pc:sldChg chg="del">
        <pc:chgData name="Gael Myers" userId="a12871cb-1d6b-4cc5-94fb-b2a5f30518b4" providerId="ADAL" clId="{35F03717-5983-423F-B847-DD835A390DAE}" dt="2022-07-12T08:08:48.920" v="0" actId="2696"/>
        <pc:sldMkLst>
          <pc:docMk/>
          <pc:sldMk cId="4088064364" sldId="276"/>
        </pc:sldMkLst>
      </pc:sldChg>
      <pc:sldChg chg="add">
        <pc:chgData name="Gael Myers" userId="a12871cb-1d6b-4cc5-94fb-b2a5f30518b4" providerId="ADAL" clId="{35F03717-5983-423F-B847-DD835A390DAE}" dt="2022-07-12T08:11:28.073" v="16"/>
        <pc:sldMkLst>
          <pc:docMk/>
          <pc:sldMk cId="2724911844" sldId="277"/>
        </pc:sldMkLst>
      </pc:sldChg>
      <pc:sldChg chg="add">
        <pc:chgData name="Gael Myers" userId="a12871cb-1d6b-4cc5-94fb-b2a5f30518b4" providerId="ADAL" clId="{35F03717-5983-423F-B847-DD835A390DAE}" dt="2022-07-12T08:12:47.787" v="17"/>
        <pc:sldMkLst>
          <pc:docMk/>
          <pc:sldMk cId="714782393" sldId="278"/>
        </pc:sldMkLst>
      </pc:sldChg>
      <pc:sldChg chg="del">
        <pc:chgData name="Gael Myers" userId="a12871cb-1d6b-4cc5-94fb-b2a5f30518b4" providerId="ADAL" clId="{35F03717-5983-423F-B847-DD835A390DAE}" dt="2022-07-12T08:08:48.920" v="0" actId="2696"/>
        <pc:sldMkLst>
          <pc:docMk/>
          <pc:sldMk cId="3061580206" sldId="278"/>
        </pc:sldMkLst>
      </pc:sldChg>
      <pc:sldChg chg="del">
        <pc:chgData name="Gael Myers" userId="a12871cb-1d6b-4cc5-94fb-b2a5f30518b4" providerId="ADAL" clId="{35F03717-5983-423F-B847-DD835A390DAE}" dt="2022-07-12T08:08:48.920" v="0" actId="2696"/>
        <pc:sldMkLst>
          <pc:docMk/>
          <pc:sldMk cId="1700108880" sldId="279"/>
        </pc:sldMkLst>
      </pc:sldChg>
      <pc:sldChg chg="add">
        <pc:chgData name="Gael Myers" userId="a12871cb-1d6b-4cc5-94fb-b2a5f30518b4" providerId="ADAL" clId="{35F03717-5983-423F-B847-DD835A390DAE}" dt="2022-07-12T08:11:28.073" v="16"/>
        <pc:sldMkLst>
          <pc:docMk/>
          <pc:sldMk cId="4127689992" sldId="279"/>
        </pc:sldMkLst>
      </pc:sldChg>
      <pc:sldChg chg="add">
        <pc:chgData name="Gael Myers" userId="a12871cb-1d6b-4cc5-94fb-b2a5f30518b4" providerId="ADAL" clId="{35F03717-5983-423F-B847-DD835A390DAE}" dt="2022-07-12T08:11:28.073" v="16"/>
        <pc:sldMkLst>
          <pc:docMk/>
          <pc:sldMk cId="3101393504" sldId="280"/>
        </pc:sldMkLst>
      </pc:sldChg>
      <pc:sldChg chg="del">
        <pc:chgData name="Gael Myers" userId="a12871cb-1d6b-4cc5-94fb-b2a5f30518b4" providerId="ADAL" clId="{35F03717-5983-423F-B847-DD835A390DAE}" dt="2022-07-12T08:08:48.920" v="0" actId="2696"/>
        <pc:sldMkLst>
          <pc:docMk/>
          <pc:sldMk cId="3571334336" sldId="280"/>
        </pc:sldMkLst>
      </pc:sldChg>
      <pc:sldChg chg="add">
        <pc:chgData name="Gael Myers" userId="a12871cb-1d6b-4cc5-94fb-b2a5f30518b4" providerId="ADAL" clId="{35F03717-5983-423F-B847-DD835A390DAE}" dt="2022-07-12T08:11:28.073" v="16"/>
        <pc:sldMkLst>
          <pc:docMk/>
          <pc:sldMk cId="532899682" sldId="281"/>
        </pc:sldMkLst>
      </pc:sldChg>
      <pc:sldChg chg="del">
        <pc:chgData name="Gael Myers" userId="a12871cb-1d6b-4cc5-94fb-b2a5f30518b4" providerId="ADAL" clId="{35F03717-5983-423F-B847-DD835A390DAE}" dt="2022-07-12T08:08:48.920" v="0" actId="2696"/>
        <pc:sldMkLst>
          <pc:docMk/>
          <pc:sldMk cId="3027848348" sldId="281"/>
        </pc:sldMkLst>
      </pc:sldChg>
      <pc:sldChg chg="add">
        <pc:chgData name="Gael Myers" userId="a12871cb-1d6b-4cc5-94fb-b2a5f30518b4" providerId="ADAL" clId="{35F03717-5983-423F-B847-DD835A390DAE}" dt="2022-07-12T08:13:24.794" v="18"/>
        <pc:sldMkLst>
          <pc:docMk/>
          <pc:sldMk cId="1566558414" sldId="282"/>
        </pc:sldMkLst>
      </pc:sldChg>
      <pc:sldChg chg="del">
        <pc:chgData name="Gael Myers" userId="a12871cb-1d6b-4cc5-94fb-b2a5f30518b4" providerId="ADAL" clId="{35F03717-5983-423F-B847-DD835A390DAE}" dt="2022-07-12T08:08:48.920" v="0" actId="2696"/>
        <pc:sldMkLst>
          <pc:docMk/>
          <pc:sldMk cId="3317797961" sldId="282"/>
        </pc:sldMkLst>
      </pc:sldChg>
      <pc:sldChg chg="add">
        <pc:chgData name="Gael Myers" userId="a12871cb-1d6b-4cc5-94fb-b2a5f30518b4" providerId="ADAL" clId="{35F03717-5983-423F-B847-DD835A390DAE}" dt="2022-07-12T08:11:28.073" v="16"/>
        <pc:sldMkLst>
          <pc:docMk/>
          <pc:sldMk cId="1898979773" sldId="283"/>
        </pc:sldMkLst>
      </pc:sldChg>
      <pc:sldChg chg="del">
        <pc:chgData name="Gael Myers" userId="a12871cb-1d6b-4cc5-94fb-b2a5f30518b4" providerId="ADAL" clId="{35F03717-5983-423F-B847-DD835A390DAE}" dt="2022-07-12T08:08:48.920" v="0" actId="2696"/>
        <pc:sldMkLst>
          <pc:docMk/>
          <pc:sldMk cId="2244470763" sldId="283"/>
        </pc:sldMkLst>
      </pc:sldChg>
      <pc:sldChg chg="del">
        <pc:chgData name="Gael Myers" userId="a12871cb-1d6b-4cc5-94fb-b2a5f30518b4" providerId="ADAL" clId="{35F03717-5983-423F-B847-DD835A390DAE}" dt="2022-07-12T08:08:48.920" v="0" actId="2696"/>
        <pc:sldMkLst>
          <pc:docMk/>
          <pc:sldMk cId="1385396003" sldId="284"/>
        </pc:sldMkLst>
      </pc:sldChg>
      <pc:sldChg chg="add">
        <pc:chgData name="Gael Myers" userId="a12871cb-1d6b-4cc5-94fb-b2a5f30518b4" providerId="ADAL" clId="{35F03717-5983-423F-B847-DD835A390DAE}" dt="2022-07-12T08:11:28.073" v="16"/>
        <pc:sldMkLst>
          <pc:docMk/>
          <pc:sldMk cId="2026352977" sldId="284"/>
        </pc:sldMkLst>
      </pc:sldChg>
      <pc:sldChg chg="del">
        <pc:chgData name="Gael Myers" userId="a12871cb-1d6b-4cc5-94fb-b2a5f30518b4" providerId="ADAL" clId="{35F03717-5983-423F-B847-DD835A390DAE}" dt="2022-07-12T08:08:48.920" v="0" actId="2696"/>
        <pc:sldMkLst>
          <pc:docMk/>
          <pc:sldMk cId="3389045376" sldId="285"/>
        </pc:sldMkLst>
      </pc:sldChg>
      <pc:sldChg chg="del">
        <pc:chgData name="Gael Myers" userId="a12871cb-1d6b-4cc5-94fb-b2a5f30518b4" providerId="ADAL" clId="{35F03717-5983-423F-B847-DD835A390DAE}" dt="2022-07-12T08:08:48.920" v="0" actId="2696"/>
        <pc:sldMkLst>
          <pc:docMk/>
          <pc:sldMk cId="582430" sldId="286"/>
        </pc:sldMkLst>
      </pc:sldChg>
      <pc:sldChg chg="add">
        <pc:chgData name="Gael Myers" userId="a12871cb-1d6b-4cc5-94fb-b2a5f30518b4" providerId="ADAL" clId="{35F03717-5983-423F-B847-DD835A390DAE}" dt="2022-07-12T08:11:28.073" v="16"/>
        <pc:sldMkLst>
          <pc:docMk/>
          <pc:sldMk cId="2917269653" sldId="286"/>
        </pc:sldMkLst>
      </pc:sldChg>
      <pc:sldChg chg="add">
        <pc:chgData name="Gael Myers" userId="a12871cb-1d6b-4cc5-94fb-b2a5f30518b4" providerId="ADAL" clId="{35F03717-5983-423F-B847-DD835A390DAE}" dt="2022-07-12T08:11:28.073" v="16"/>
        <pc:sldMkLst>
          <pc:docMk/>
          <pc:sldMk cId="3915835526" sldId="287"/>
        </pc:sldMkLst>
      </pc:sldChg>
      <pc:sldChg chg="del">
        <pc:chgData name="Gael Myers" userId="a12871cb-1d6b-4cc5-94fb-b2a5f30518b4" providerId="ADAL" clId="{35F03717-5983-423F-B847-DD835A390DAE}" dt="2022-07-12T08:08:48.920" v="0" actId="2696"/>
        <pc:sldMkLst>
          <pc:docMk/>
          <pc:sldMk cId="2535663834" sldId="288"/>
        </pc:sldMkLst>
      </pc:sldChg>
      <pc:sldChg chg="del">
        <pc:chgData name="Gael Myers" userId="a12871cb-1d6b-4cc5-94fb-b2a5f30518b4" providerId="ADAL" clId="{35F03717-5983-423F-B847-DD835A390DAE}" dt="2022-07-12T08:08:48.920" v="0" actId="2696"/>
        <pc:sldMkLst>
          <pc:docMk/>
          <pc:sldMk cId="1335086059" sldId="289"/>
        </pc:sldMkLst>
      </pc:sldChg>
      <pc:sldChg chg="add">
        <pc:chgData name="Gael Myers" userId="a12871cb-1d6b-4cc5-94fb-b2a5f30518b4" providerId="ADAL" clId="{35F03717-5983-423F-B847-DD835A390DAE}" dt="2022-07-12T08:11:28.073" v="16"/>
        <pc:sldMkLst>
          <pc:docMk/>
          <pc:sldMk cId="1507870735" sldId="289"/>
        </pc:sldMkLst>
      </pc:sldChg>
      <pc:sldChg chg="del">
        <pc:chgData name="Gael Myers" userId="a12871cb-1d6b-4cc5-94fb-b2a5f30518b4" providerId="ADAL" clId="{35F03717-5983-423F-B847-DD835A390DAE}" dt="2022-07-12T08:08:48.920" v="0" actId="2696"/>
        <pc:sldMkLst>
          <pc:docMk/>
          <pc:sldMk cId="1194447294" sldId="290"/>
        </pc:sldMkLst>
      </pc:sldChg>
      <pc:sldChg chg="add">
        <pc:chgData name="Gael Myers" userId="a12871cb-1d6b-4cc5-94fb-b2a5f30518b4" providerId="ADAL" clId="{35F03717-5983-423F-B847-DD835A390DAE}" dt="2022-07-12T08:13:47.344" v="19"/>
        <pc:sldMkLst>
          <pc:docMk/>
          <pc:sldMk cId="1814126227" sldId="290"/>
        </pc:sldMkLst>
      </pc:sldChg>
      <pc:sldChg chg="del">
        <pc:chgData name="Gael Myers" userId="a12871cb-1d6b-4cc5-94fb-b2a5f30518b4" providerId="ADAL" clId="{35F03717-5983-423F-B847-DD835A390DAE}" dt="2022-07-12T08:08:48.920" v="0" actId="2696"/>
        <pc:sldMkLst>
          <pc:docMk/>
          <pc:sldMk cId="1757912528" sldId="291"/>
        </pc:sldMkLst>
      </pc:sldChg>
      <pc:sldChg chg="del">
        <pc:chgData name="Gael Myers" userId="a12871cb-1d6b-4cc5-94fb-b2a5f30518b4" providerId="ADAL" clId="{35F03717-5983-423F-B847-DD835A390DAE}" dt="2022-07-12T08:08:48.920" v="0" actId="2696"/>
        <pc:sldMkLst>
          <pc:docMk/>
          <pc:sldMk cId="2498378857" sldId="292"/>
        </pc:sldMkLst>
      </pc:sldChg>
      <pc:sldChg chg="del">
        <pc:chgData name="Gael Myers" userId="a12871cb-1d6b-4cc5-94fb-b2a5f30518b4" providerId="ADAL" clId="{35F03717-5983-423F-B847-DD835A390DAE}" dt="2022-07-12T08:08:48.920" v="0" actId="2696"/>
        <pc:sldMkLst>
          <pc:docMk/>
          <pc:sldMk cId="2516334573" sldId="293"/>
        </pc:sldMkLst>
      </pc:sldChg>
      <pc:sldChg chg="del">
        <pc:chgData name="Gael Myers" userId="a12871cb-1d6b-4cc5-94fb-b2a5f30518b4" providerId="ADAL" clId="{35F03717-5983-423F-B847-DD835A390DAE}" dt="2022-07-12T08:08:48.920" v="0" actId="2696"/>
        <pc:sldMkLst>
          <pc:docMk/>
          <pc:sldMk cId="2722438428" sldId="294"/>
        </pc:sldMkLst>
      </pc:sldChg>
      <pc:sldChg chg="del">
        <pc:chgData name="Gael Myers" userId="a12871cb-1d6b-4cc5-94fb-b2a5f30518b4" providerId="ADAL" clId="{35F03717-5983-423F-B847-DD835A390DAE}" dt="2022-07-12T08:08:48.920" v="0" actId="2696"/>
        <pc:sldMkLst>
          <pc:docMk/>
          <pc:sldMk cId="1086265563" sldId="296"/>
        </pc:sldMkLst>
      </pc:sldChg>
      <pc:sldChg chg="del">
        <pc:chgData name="Gael Myers" userId="a12871cb-1d6b-4cc5-94fb-b2a5f30518b4" providerId="ADAL" clId="{35F03717-5983-423F-B847-DD835A390DAE}" dt="2022-07-12T08:08:48.920" v="0" actId="2696"/>
        <pc:sldMkLst>
          <pc:docMk/>
          <pc:sldMk cId="2236861204" sldId="297"/>
        </pc:sldMkLst>
      </pc:sldChg>
      <pc:sldChg chg="del">
        <pc:chgData name="Gael Myers" userId="a12871cb-1d6b-4cc5-94fb-b2a5f30518b4" providerId="ADAL" clId="{35F03717-5983-423F-B847-DD835A390DAE}" dt="2022-07-12T08:08:48.920" v="0" actId="2696"/>
        <pc:sldMkLst>
          <pc:docMk/>
          <pc:sldMk cId="1635378044" sldId="298"/>
        </pc:sldMkLst>
      </pc:sldChg>
      <pc:sldChg chg="del">
        <pc:chgData name="Gael Myers" userId="a12871cb-1d6b-4cc5-94fb-b2a5f30518b4" providerId="ADAL" clId="{35F03717-5983-423F-B847-DD835A390DAE}" dt="2022-07-12T08:08:48.920" v="0" actId="2696"/>
        <pc:sldMkLst>
          <pc:docMk/>
          <pc:sldMk cId="799883171" sldId="300"/>
        </pc:sldMkLst>
      </pc:sldChg>
      <pc:sldChg chg="del">
        <pc:chgData name="Gael Myers" userId="a12871cb-1d6b-4cc5-94fb-b2a5f30518b4" providerId="ADAL" clId="{35F03717-5983-423F-B847-DD835A390DAE}" dt="2022-07-12T08:08:48.920" v="0" actId="2696"/>
        <pc:sldMkLst>
          <pc:docMk/>
          <pc:sldMk cId="181411322" sldId="304"/>
        </pc:sldMkLst>
      </pc:sldChg>
      <pc:sldChg chg="del">
        <pc:chgData name="Gael Myers" userId="a12871cb-1d6b-4cc5-94fb-b2a5f30518b4" providerId="ADAL" clId="{35F03717-5983-423F-B847-DD835A390DAE}" dt="2022-07-12T08:08:48.920" v="0" actId="2696"/>
        <pc:sldMkLst>
          <pc:docMk/>
          <pc:sldMk cId="1806131136" sldId="305"/>
        </pc:sldMkLst>
      </pc:sldChg>
      <pc:sldChg chg="del">
        <pc:chgData name="Gael Myers" userId="a12871cb-1d6b-4cc5-94fb-b2a5f30518b4" providerId="ADAL" clId="{35F03717-5983-423F-B847-DD835A390DAE}" dt="2022-07-12T08:08:48.920" v="0" actId="2696"/>
        <pc:sldMkLst>
          <pc:docMk/>
          <pc:sldMk cId="1348434650" sldId="306"/>
        </pc:sldMkLst>
      </pc:sldChg>
      <pc:sldChg chg="del">
        <pc:chgData name="Gael Myers" userId="a12871cb-1d6b-4cc5-94fb-b2a5f30518b4" providerId="ADAL" clId="{35F03717-5983-423F-B847-DD835A390DAE}" dt="2022-07-12T08:08:48.920" v="0" actId="2696"/>
        <pc:sldMkLst>
          <pc:docMk/>
          <pc:sldMk cId="4222948014" sldId="307"/>
        </pc:sldMkLst>
      </pc:sldChg>
      <pc:sldChg chg="del">
        <pc:chgData name="Gael Myers" userId="a12871cb-1d6b-4cc5-94fb-b2a5f30518b4" providerId="ADAL" clId="{35F03717-5983-423F-B847-DD835A390DAE}" dt="2022-07-12T08:08:48.920" v="0" actId="2696"/>
        <pc:sldMkLst>
          <pc:docMk/>
          <pc:sldMk cId="316610349" sldId="308"/>
        </pc:sldMkLst>
      </pc:sldChg>
      <pc:sldChg chg="del">
        <pc:chgData name="Gael Myers" userId="a12871cb-1d6b-4cc5-94fb-b2a5f30518b4" providerId="ADAL" clId="{35F03717-5983-423F-B847-DD835A390DAE}" dt="2022-07-12T08:08:48.920" v="0" actId="2696"/>
        <pc:sldMkLst>
          <pc:docMk/>
          <pc:sldMk cId="1220606179" sldId="309"/>
        </pc:sldMkLst>
      </pc:sldChg>
      <pc:sldChg chg="del">
        <pc:chgData name="Gael Myers" userId="a12871cb-1d6b-4cc5-94fb-b2a5f30518b4" providerId="ADAL" clId="{35F03717-5983-423F-B847-DD835A390DAE}" dt="2022-07-12T08:08:48.920" v="0" actId="2696"/>
        <pc:sldMkLst>
          <pc:docMk/>
          <pc:sldMk cId="2067615493" sldId="311"/>
        </pc:sldMkLst>
      </pc:sldChg>
      <pc:sldChg chg="modSp mod">
        <pc:chgData name="Gael Myers" userId="a12871cb-1d6b-4cc5-94fb-b2a5f30518b4" providerId="ADAL" clId="{35F03717-5983-423F-B847-DD835A390DAE}" dt="2022-07-12T08:08:56.988" v="11" actId="20577"/>
        <pc:sldMkLst>
          <pc:docMk/>
          <pc:sldMk cId="3303813256" sldId="312"/>
        </pc:sldMkLst>
        <pc:spChg chg="mod">
          <ac:chgData name="Gael Myers" userId="a12871cb-1d6b-4cc5-94fb-b2a5f30518b4" providerId="ADAL" clId="{35F03717-5983-423F-B847-DD835A390DAE}" dt="2022-07-12T08:08:56.988" v="11" actId="20577"/>
          <ac:spMkLst>
            <pc:docMk/>
            <pc:sldMk cId="3303813256" sldId="312"/>
            <ac:spMk id="3" creationId="{8DDAD9AD-CB27-4696-9BAF-9D86E6B81025}"/>
          </ac:spMkLst>
        </pc:spChg>
      </pc:sldChg>
      <pc:sldChg chg="add">
        <pc:chgData name="Gael Myers" userId="a12871cb-1d6b-4cc5-94fb-b2a5f30518b4" providerId="ADAL" clId="{35F03717-5983-423F-B847-DD835A390DAE}" dt="2022-07-12T08:12:47.787" v="17"/>
        <pc:sldMkLst>
          <pc:docMk/>
          <pc:sldMk cId="3202438267" sldId="315"/>
        </pc:sldMkLst>
      </pc:sldChg>
      <pc:sldChg chg="add">
        <pc:chgData name="Gael Myers" userId="a12871cb-1d6b-4cc5-94fb-b2a5f30518b4" providerId="ADAL" clId="{35F03717-5983-423F-B847-DD835A390DAE}" dt="2022-07-12T08:13:24.794" v="18"/>
        <pc:sldMkLst>
          <pc:docMk/>
          <pc:sldMk cId="3384714201" sldId="316"/>
        </pc:sldMkLst>
      </pc:sldChg>
      <pc:sldChg chg="add">
        <pc:chgData name="Gael Myers" userId="a12871cb-1d6b-4cc5-94fb-b2a5f30518b4" providerId="ADAL" clId="{35F03717-5983-423F-B847-DD835A390DAE}" dt="2022-07-12T08:13:47.344" v="19"/>
        <pc:sldMkLst>
          <pc:docMk/>
          <pc:sldMk cId="785926903" sldId="317"/>
        </pc:sldMkLst>
      </pc:sldChg>
      <pc:sldChg chg="modSp add mod">
        <pc:chgData name="Gael Myers" userId="a12871cb-1d6b-4cc5-94fb-b2a5f30518b4" providerId="ADAL" clId="{35F03717-5983-423F-B847-DD835A390DAE}" dt="2022-07-12T08:16:21.412" v="21" actId="27636"/>
        <pc:sldMkLst>
          <pc:docMk/>
          <pc:sldMk cId="3960666924" sldId="318"/>
        </pc:sldMkLst>
        <pc:spChg chg="mod">
          <ac:chgData name="Gael Myers" userId="a12871cb-1d6b-4cc5-94fb-b2a5f30518b4" providerId="ADAL" clId="{35F03717-5983-423F-B847-DD835A390DAE}" dt="2022-07-12T08:16:21.412" v="21" actId="27636"/>
          <ac:spMkLst>
            <pc:docMk/>
            <pc:sldMk cId="3960666924" sldId="318"/>
            <ac:spMk id="2" creationId="{00000000-0000-0000-0000-000000000000}"/>
          </ac:spMkLst>
        </pc:spChg>
      </pc:sldChg>
      <pc:sldChg chg="add">
        <pc:chgData name="Gael Myers" userId="a12871cb-1d6b-4cc5-94fb-b2a5f30518b4" providerId="ADAL" clId="{35F03717-5983-423F-B847-DD835A390DAE}" dt="2022-07-12T08:16:21.348" v="20"/>
        <pc:sldMkLst>
          <pc:docMk/>
          <pc:sldMk cId="793374899" sldId="319"/>
        </pc:sldMkLst>
      </pc:sldChg>
      <pc:sldChg chg="add">
        <pc:chgData name="Gael Myers" userId="a12871cb-1d6b-4cc5-94fb-b2a5f30518b4" providerId="ADAL" clId="{35F03717-5983-423F-B847-DD835A390DAE}" dt="2022-07-12T08:16:21.348" v="20"/>
        <pc:sldMkLst>
          <pc:docMk/>
          <pc:sldMk cId="3228273115" sldId="320"/>
        </pc:sldMkLst>
      </pc:sldChg>
      <pc:sldChg chg="add">
        <pc:chgData name="Gael Myers" userId="a12871cb-1d6b-4cc5-94fb-b2a5f30518b4" providerId="ADAL" clId="{35F03717-5983-423F-B847-DD835A390DAE}" dt="2022-07-12T08:16:21.348" v="20"/>
        <pc:sldMkLst>
          <pc:docMk/>
          <pc:sldMk cId="3798402018" sldId="321"/>
        </pc:sldMkLst>
      </pc:sldChg>
      <pc:sldChg chg="add">
        <pc:chgData name="Gael Myers" userId="a12871cb-1d6b-4cc5-94fb-b2a5f30518b4" providerId="ADAL" clId="{35F03717-5983-423F-B847-DD835A390DAE}" dt="2022-07-12T08:16:21.348" v="20"/>
        <pc:sldMkLst>
          <pc:docMk/>
          <pc:sldMk cId="1772896006" sldId="322"/>
        </pc:sldMkLst>
      </pc:sldChg>
      <pc:sldChg chg="modSp add mod">
        <pc:chgData name="Gael Myers" userId="a12871cb-1d6b-4cc5-94fb-b2a5f30518b4" providerId="ADAL" clId="{35F03717-5983-423F-B847-DD835A390DAE}" dt="2022-07-12T08:16:21.481" v="24" actId="27636"/>
        <pc:sldMkLst>
          <pc:docMk/>
          <pc:sldMk cId="3147024910" sldId="323"/>
        </pc:sldMkLst>
        <pc:spChg chg="mod">
          <ac:chgData name="Gael Myers" userId="a12871cb-1d6b-4cc5-94fb-b2a5f30518b4" providerId="ADAL" clId="{35F03717-5983-423F-B847-DD835A390DAE}" dt="2022-07-12T08:16:21.481" v="24" actId="27636"/>
          <ac:spMkLst>
            <pc:docMk/>
            <pc:sldMk cId="3147024910" sldId="323"/>
            <ac:spMk id="3" creationId="{00000000-0000-0000-0000-000000000000}"/>
          </ac:spMkLst>
        </pc:spChg>
      </pc:sldChg>
      <pc:sldChg chg="add">
        <pc:chgData name="Gael Myers" userId="a12871cb-1d6b-4cc5-94fb-b2a5f30518b4" providerId="ADAL" clId="{35F03717-5983-423F-B847-DD835A390DAE}" dt="2022-07-12T08:16:21.348" v="20"/>
        <pc:sldMkLst>
          <pc:docMk/>
          <pc:sldMk cId="2593029790" sldId="324"/>
        </pc:sldMkLst>
      </pc:sldChg>
      <pc:sldChg chg="add">
        <pc:chgData name="Gael Myers" userId="a12871cb-1d6b-4cc5-94fb-b2a5f30518b4" providerId="ADAL" clId="{35F03717-5983-423F-B847-DD835A390DAE}" dt="2022-07-12T08:16:21.348" v="20"/>
        <pc:sldMkLst>
          <pc:docMk/>
          <pc:sldMk cId="438897877" sldId="3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253"/>
          </a:xfrm>
          <a:prstGeom prst="rect">
            <a:avLst/>
          </a:prstGeom>
        </p:spPr>
        <p:txBody>
          <a:bodyPr vert="horz" lIns="91413" tIns="45706" rIns="91413" bIns="45706"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49955" y="0"/>
            <a:ext cx="2946135" cy="496253"/>
          </a:xfrm>
          <a:prstGeom prst="rect">
            <a:avLst/>
          </a:prstGeom>
        </p:spPr>
        <p:txBody>
          <a:bodyPr vert="horz" lIns="91413" tIns="45706" rIns="91413" bIns="45706" rtlCol="0"/>
          <a:lstStyle>
            <a:lvl1pPr algn="r" fontAlgn="auto">
              <a:spcBef>
                <a:spcPts val="0"/>
              </a:spcBef>
              <a:spcAft>
                <a:spcPts val="0"/>
              </a:spcAft>
              <a:defRPr sz="1200">
                <a:latin typeface="+mn-lt"/>
                <a:cs typeface="+mn-cs"/>
              </a:defRPr>
            </a:lvl1pPr>
          </a:lstStyle>
          <a:p>
            <a:pPr>
              <a:defRPr/>
            </a:pPr>
            <a:fld id="{898389BA-19C7-402A-BF23-271E85F71B17}" type="datetimeFigureOut">
              <a:rPr lang="en-AU"/>
              <a:pPr>
                <a:defRPr/>
              </a:pPr>
              <a:t>13/01/2023</a:t>
            </a:fld>
            <a:endParaRPr lang="en-AU"/>
          </a:p>
        </p:txBody>
      </p:sp>
      <p:sp>
        <p:nvSpPr>
          <p:cNvPr id="4" name="Slide Image Placeholder 3"/>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1413" tIns="45706" rIns="91413" bIns="45706" rtlCol="0" anchor="ctr"/>
          <a:lstStyle/>
          <a:p>
            <a:pPr lvl="0"/>
            <a:endParaRPr lang="en-AU" noProof="0"/>
          </a:p>
        </p:txBody>
      </p:sp>
      <p:sp>
        <p:nvSpPr>
          <p:cNvPr id="5" name="Notes Placeholder 4"/>
          <p:cNvSpPr>
            <a:spLocks noGrp="1"/>
          </p:cNvSpPr>
          <p:nvPr>
            <p:ph type="body" sz="quarter" idx="3"/>
          </p:nvPr>
        </p:nvSpPr>
        <p:spPr>
          <a:xfrm>
            <a:off x="680244" y="4715192"/>
            <a:ext cx="5438774" cy="4466274"/>
          </a:xfrm>
          <a:prstGeom prst="rect">
            <a:avLst/>
          </a:prstGeom>
        </p:spPr>
        <p:txBody>
          <a:bodyPr vert="horz" lIns="91413" tIns="45706" rIns="91413" bIns="4570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28800"/>
            <a:ext cx="2946135" cy="496252"/>
          </a:xfrm>
          <a:prstGeom prst="rect">
            <a:avLst/>
          </a:prstGeom>
        </p:spPr>
        <p:txBody>
          <a:bodyPr vert="horz" lIns="91413" tIns="45706" rIns="91413" bIns="45706"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49955" y="9428800"/>
            <a:ext cx="2946135" cy="496252"/>
          </a:xfrm>
          <a:prstGeom prst="rect">
            <a:avLst/>
          </a:prstGeom>
        </p:spPr>
        <p:txBody>
          <a:bodyPr vert="horz" lIns="91413" tIns="45706" rIns="91413" bIns="45706" rtlCol="0" anchor="b"/>
          <a:lstStyle>
            <a:lvl1pPr algn="r" fontAlgn="auto">
              <a:spcBef>
                <a:spcPts val="0"/>
              </a:spcBef>
              <a:spcAft>
                <a:spcPts val="0"/>
              </a:spcAft>
              <a:defRPr sz="1200">
                <a:latin typeface="+mn-lt"/>
                <a:cs typeface="+mn-cs"/>
              </a:defRPr>
            </a:lvl1pPr>
          </a:lstStyle>
          <a:p>
            <a:pPr>
              <a:defRPr/>
            </a:pPr>
            <a:fld id="{1525F6E6-2C65-494B-B177-C465C3B981E2}" type="slidenum">
              <a:rPr lang="en-AU"/>
              <a:pPr>
                <a:defRPr/>
              </a:pPr>
              <a:t>‹#›</a:t>
            </a:fld>
            <a:endParaRPr lang="en-AU"/>
          </a:p>
        </p:txBody>
      </p:sp>
    </p:spTree>
    <p:extLst>
      <p:ext uri="{BB962C8B-B14F-4D97-AF65-F5344CB8AC3E}">
        <p14:creationId xmlns:p14="http://schemas.microsoft.com/office/powerpoint/2010/main" val="2312286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xfrm>
            <a:off x="92075" y="744538"/>
            <a:ext cx="661352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sz="1200" b="1" i="0" dirty="0">
                <a:latin typeface="+mj-lt"/>
              </a:rPr>
              <a:t>Notes to presenter:</a:t>
            </a:r>
          </a:p>
          <a:p>
            <a:pPr marL="285750" indent="-285750" eaLnBrk="1" hangingPunct="1">
              <a:buFont typeface="Arial" panose="020B0604020202020204" pitchFamily="34" charset="0"/>
              <a:buChar char="•"/>
            </a:pPr>
            <a:r>
              <a:rPr lang="en-AU" altLang="en-US" sz="1200" i="0" dirty="0">
                <a:latin typeface="+mj-lt"/>
              </a:rPr>
              <a:t>If you are in Western Australia or Victoria, you can order resources to give out to attendees. Please allow 3 weeks for delivery. Order using the online form - https://livelighter.com.au/order/resources </a:t>
            </a:r>
          </a:p>
          <a:p>
            <a:pPr marL="285750" indent="-285750" eaLnBrk="1" hangingPunct="1">
              <a:buFont typeface="Arial" panose="020B0604020202020204" pitchFamily="34" charset="0"/>
              <a:buChar char="•"/>
            </a:pPr>
            <a:r>
              <a:rPr lang="en-AU" altLang="en-US" sz="1200" i="0" dirty="0">
                <a:latin typeface="+mj-lt"/>
              </a:rPr>
              <a:t>You can also download and print resources from this page - https://livelighter.com.au/toolbox/download-resources</a:t>
            </a:r>
          </a:p>
          <a:p>
            <a:pPr marL="285750" indent="-285750" eaLnBrk="1" hangingPunct="1">
              <a:buFont typeface="Arial" panose="020B0604020202020204" pitchFamily="34" charset="0"/>
              <a:buChar char="•"/>
            </a:pPr>
            <a:r>
              <a:rPr lang="en-AU" altLang="en-US" sz="1200" i="0" dirty="0">
                <a:latin typeface="+mj-lt"/>
              </a:rPr>
              <a:t>The following resources are particularly relevant to this presentation</a:t>
            </a:r>
          </a:p>
          <a:p>
            <a:pPr marL="742950" lvl="1" indent="-285750" eaLnBrk="1" hangingPunct="1">
              <a:buFont typeface="Arial" panose="020B0604020202020204" pitchFamily="34" charset="0"/>
              <a:buChar char="•"/>
            </a:pPr>
            <a:r>
              <a:rPr lang="en-AU" altLang="en-US" sz="1200" i="0" dirty="0">
                <a:latin typeface="+mj-lt"/>
              </a:rPr>
              <a:t>Label reading wallet card - https://cdn.livelighter.com.au//assets/resource/wallet-card/may-2021-livelighter-label-reading-wallet-card.pdf</a:t>
            </a:r>
          </a:p>
          <a:p>
            <a:pPr marL="742950" lvl="1" indent="-285750" eaLnBrk="1" hangingPunct="1">
              <a:buFont typeface="Arial" panose="020B0604020202020204" pitchFamily="34" charset="0"/>
              <a:buChar char="•"/>
            </a:pPr>
            <a:r>
              <a:rPr lang="en-AU" altLang="en-US" sz="1200" i="0" dirty="0">
                <a:latin typeface="+mj-lt"/>
              </a:rPr>
              <a:t>Shop Smart booklet - https://livelightersyd.s3.ap-southeast-2.amazonaws.com/assets/resource/booklet/ll-shop-smart.pdf</a:t>
            </a:r>
          </a:p>
          <a:p>
            <a:pPr marL="742950" lvl="1" indent="-285750" eaLnBrk="1" hangingPunct="1">
              <a:buFont typeface="Arial" panose="020B0604020202020204" pitchFamily="34" charset="0"/>
              <a:buChar char="•"/>
            </a:pPr>
            <a:r>
              <a:rPr lang="en-AU" altLang="en-US" sz="1200" i="0" dirty="0">
                <a:latin typeface="+mj-lt"/>
              </a:rPr>
              <a:t>Eat Smart booklet - https://livelightersyd.s3.ap-southeast-2.amazonaws.com/assets/resource/booklet/ll-eat-smart.pdf</a:t>
            </a:r>
          </a:p>
          <a:p>
            <a:pPr marL="742950" lvl="1" indent="-285750" eaLnBrk="1" hangingPunct="1">
              <a:buFont typeface="Arial" panose="020B0604020202020204" pitchFamily="34" charset="0"/>
              <a:buChar char="•"/>
            </a:pPr>
            <a:r>
              <a:rPr lang="en-AU" altLang="en-US" sz="1200" i="0" dirty="0">
                <a:latin typeface="+mj-lt"/>
              </a:rPr>
              <a:t>Take away the takeaway recipe booklet - https://cdn.livelighter.com.au//assets/resource/booklet/2021-03-09-takeaway.pdf</a:t>
            </a:r>
          </a:p>
          <a:p>
            <a:pPr marL="285750" lvl="0" indent="-285750" eaLnBrk="1" hangingPunct="1">
              <a:buFont typeface="Arial" panose="020B0604020202020204" pitchFamily="34" charset="0"/>
              <a:buChar char="•"/>
            </a:pPr>
            <a:r>
              <a:rPr lang="en-AU" altLang="en-US" sz="1200" i="0" dirty="0">
                <a:latin typeface="+mj-lt"/>
              </a:rPr>
              <a:t>You can use real food packages for the label reading activity on slides 14-19 to make the presentation more interactive. </a:t>
            </a:r>
            <a:r>
              <a:rPr lang="en-AU" sz="1200" b="0" i="0" dirty="0">
                <a:solidFill>
                  <a:srgbClr val="53565A"/>
                </a:solidFill>
                <a:effectLst/>
                <a:latin typeface="+mj-lt"/>
              </a:rPr>
              <a:t>Breakfast cereals, crackers or muesli bars all work well.</a:t>
            </a:r>
            <a:endParaRPr lang="en-AU" altLang="en-US" sz="1200" i="0" dirty="0">
              <a:latin typeface="+mj-lt"/>
            </a:endParaRPr>
          </a:p>
        </p:txBody>
      </p:sp>
      <p:sp>
        <p:nvSpPr>
          <p:cNvPr id="4" name="Slide Number Placeholder 3"/>
          <p:cNvSpPr>
            <a:spLocks noGrp="1"/>
          </p:cNvSpPr>
          <p:nvPr>
            <p:ph type="sldNum" sz="quarter" idx="5"/>
          </p:nvPr>
        </p:nvSpPr>
        <p:spPr/>
        <p:txBody>
          <a:bodyPr/>
          <a:lstStyle/>
          <a:p>
            <a:pPr>
              <a:defRPr/>
            </a:pPr>
            <a:fld id="{A8149994-1DAE-42AD-BAA7-916185ADD059}" type="slidenum">
              <a:rPr lang="en-AU" smtClean="0"/>
              <a:pPr>
                <a:defRPr/>
              </a:pPr>
              <a:t>1</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53565A"/>
                </a:solidFill>
                <a:effectLst/>
                <a:latin typeface="+mj-lt"/>
                <a:cs typeface="Arial" panose="020B0604020202020204" pitchFamily="34" charset="0"/>
              </a:rPr>
              <a:t>Food manufacturers often use clever marketing and sneaky tactics to make it difficult to figure out if a packaged food is actually a nutritious option.</a:t>
            </a:r>
          </a:p>
          <a:p>
            <a:endParaRPr lang="en-AU" b="0" i="0" dirty="0">
              <a:solidFill>
                <a:srgbClr val="53565A"/>
              </a:solidFill>
              <a:effectLst/>
              <a:latin typeface="+mj-lt"/>
              <a:cs typeface="Arial" panose="020B0604020202020204" pitchFamily="34" charset="0"/>
            </a:endParaRPr>
          </a:p>
          <a:p>
            <a:r>
              <a:rPr lang="en-AU" b="0" i="0" dirty="0">
                <a:solidFill>
                  <a:srgbClr val="53565A"/>
                </a:solidFill>
                <a:effectLst/>
                <a:latin typeface="+mj-lt"/>
                <a:cs typeface="Arial" panose="020B0604020202020204" pitchFamily="34" charset="0"/>
              </a:rPr>
              <a:t>In the next section we’re going to look at how to interpret the nutrition information found on food packages.</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10</a:t>
            </a:fld>
            <a:endParaRPr lang="en-AU"/>
          </a:p>
        </p:txBody>
      </p:sp>
    </p:spTree>
    <p:extLst>
      <p:ext uri="{BB962C8B-B14F-4D97-AF65-F5344CB8AC3E}">
        <p14:creationId xmlns:p14="http://schemas.microsoft.com/office/powerpoint/2010/main" val="3475588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53565A"/>
                </a:solidFill>
                <a:effectLst/>
                <a:latin typeface="+mj-lt"/>
              </a:rPr>
              <a:t>Most packaged foods have a nutrition panel and an ingredients list. </a:t>
            </a:r>
          </a:p>
          <a:p>
            <a:endParaRPr lang="en-AU" b="0" i="0" dirty="0">
              <a:solidFill>
                <a:srgbClr val="53565A"/>
              </a:solidFill>
              <a:effectLst/>
              <a:latin typeface="+mj-lt"/>
            </a:endParaRPr>
          </a:p>
          <a:p>
            <a:r>
              <a:rPr lang="en-AU" b="0" i="0" dirty="0">
                <a:solidFill>
                  <a:srgbClr val="53565A"/>
                </a:solidFill>
                <a:effectLst/>
                <a:latin typeface="+mj-lt"/>
              </a:rPr>
              <a:t>Here are some things to look out for.</a:t>
            </a:r>
            <a:endParaRPr lang="en-AU" dirty="0">
              <a:latin typeface="+mj-lt"/>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11</a:t>
            </a:fld>
            <a:endParaRPr lang="en-AU"/>
          </a:p>
        </p:txBody>
      </p:sp>
    </p:spTree>
    <p:extLst>
      <p:ext uri="{BB962C8B-B14F-4D97-AF65-F5344CB8AC3E}">
        <p14:creationId xmlns:p14="http://schemas.microsoft.com/office/powerpoint/2010/main" val="618974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53565A"/>
                </a:solidFill>
                <a:effectLst/>
                <a:latin typeface="+mj-lt"/>
              </a:rPr>
              <a:t>Ingredients are listed in order according to how much of them is in the packet.</a:t>
            </a:r>
          </a:p>
          <a:p>
            <a:endParaRPr lang="en-AU" b="0" i="0" dirty="0">
              <a:solidFill>
                <a:srgbClr val="53565A"/>
              </a:solidFill>
              <a:effectLst/>
              <a:latin typeface="+mj-lt"/>
            </a:endParaRPr>
          </a:p>
          <a:p>
            <a:r>
              <a:rPr lang="en-AU" b="0" i="0" dirty="0">
                <a:solidFill>
                  <a:srgbClr val="53565A"/>
                </a:solidFill>
                <a:effectLst/>
                <a:latin typeface="+mj-lt"/>
              </a:rPr>
              <a:t>As a general rule, short lists are good as it usually means the food is less processed. </a:t>
            </a:r>
          </a:p>
          <a:p>
            <a:endParaRPr lang="en-AU" b="0" i="0" dirty="0">
              <a:solidFill>
                <a:srgbClr val="53565A"/>
              </a:solidFill>
              <a:effectLst/>
              <a:latin typeface="+mj-lt"/>
            </a:endParaRPr>
          </a:p>
          <a:p>
            <a:r>
              <a:rPr lang="en-AU" b="0" i="0" dirty="0">
                <a:solidFill>
                  <a:srgbClr val="53565A"/>
                </a:solidFill>
                <a:effectLst/>
                <a:latin typeface="+mj-lt"/>
              </a:rPr>
              <a:t>Sugar, fat and salt often have different names on the ingredients list. Watch out for the ones listed on the slide.</a:t>
            </a:r>
            <a:endParaRPr lang="en-AU" dirty="0">
              <a:latin typeface="+mj-lt"/>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12</a:t>
            </a:fld>
            <a:endParaRPr lang="en-AU"/>
          </a:p>
        </p:txBody>
      </p:sp>
    </p:spTree>
    <p:extLst>
      <p:ext uri="{BB962C8B-B14F-4D97-AF65-F5344CB8AC3E}">
        <p14:creationId xmlns:p14="http://schemas.microsoft.com/office/powerpoint/2010/main" val="956830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j-lt"/>
                <a:ea typeface="+mn-ea"/>
                <a:cs typeface="+mn-cs"/>
              </a:rPr>
              <a:t>In Australia, most packaged foods are required to display a nutrition information panel. The panel shows the amount of nutrients ‘per serving’ and ‘per 100g’. </a:t>
            </a:r>
          </a:p>
          <a:p>
            <a:endParaRPr lang="en-AU" sz="1200" kern="1200" dirty="0">
              <a:solidFill>
                <a:schemeClr val="tx1"/>
              </a:solidFill>
              <a:effectLst/>
              <a:latin typeface="+mj-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mj-lt"/>
                <a:ea typeface="+mn-ea"/>
                <a:cs typeface="+mn-cs"/>
              </a:rPr>
              <a:t>The label reading card on the right is a great tool to use to interpret nutrition panels and choose the best option for you.</a:t>
            </a:r>
            <a:r>
              <a:rPr lang="en-AU" b="0" i="0" dirty="0">
                <a:solidFill>
                  <a:srgbClr val="53565A"/>
                </a:solidFill>
                <a:effectLst/>
                <a:latin typeface="+mj-lt"/>
              </a:rPr>
              <a:t> These numbers are not the only important thing, but they’re a good place to start.</a:t>
            </a:r>
          </a:p>
          <a:p>
            <a:endParaRPr lang="en-AU" sz="1200" kern="1200" dirty="0">
              <a:solidFill>
                <a:schemeClr val="tx1"/>
              </a:solidFill>
              <a:effectLst/>
              <a:latin typeface="+mj-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j-lt"/>
                <a:ea typeface="+mn-ea"/>
                <a:cs typeface="+mn-cs"/>
              </a:rPr>
              <a:t>Here’s how to use the label reading card:</a:t>
            </a:r>
            <a:endParaRPr lang="en-AU" sz="1200" kern="1200" baseline="0" dirty="0">
              <a:solidFill>
                <a:schemeClr val="tx1"/>
              </a:solidFill>
              <a:effectLst/>
              <a:latin typeface="+mj-lt"/>
              <a:ea typeface="+mn-ea"/>
              <a:cs typeface="+mn-cs"/>
            </a:endParaRPr>
          </a:p>
          <a:p>
            <a:pPr marL="171450" indent="-171450" algn="l">
              <a:buFont typeface="Arial" panose="020B0604020202020204" pitchFamily="34" charset="0"/>
              <a:buChar char="•"/>
            </a:pPr>
            <a:r>
              <a:rPr lang="en-AU" b="0" i="0" dirty="0">
                <a:solidFill>
                  <a:srgbClr val="53565A"/>
                </a:solidFill>
                <a:effectLst/>
                <a:latin typeface="+mj-lt"/>
              </a:rPr>
              <a:t>Find the ‘per 100g’ column on the nutrition panel on the food package and compare this against our guide.</a:t>
            </a:r>
          </a:p>
          <a:p>
            <a:pPr marL="171450" indent="-171450" algn="l">
              <a:buFont typeface="Arial" panose="020B0604020202020204" pitchFamily="34" charset="0"/>
              <a:buChar char="•"/>
            </a:pPr>
            <a:r>
              <a:rPr lang="en-AU" b="0" i="0" dirty="0">
                <a:solidFill>
                  <a:srgbClr val="53565A"/>
                </a:solidFill>
                <a:effectLst/>
                <a:latin typeface="+mj-lt"/>
              </a:rPr>
              <a:t>If the 100g value for saturated fat, total fat, sugar and salt falls in the green column, it’s a better option than a product that falls in the orange or red column.</a:t>
            </a:r>
          </a:p>
          <a:p>
            <a:pPr marL="171450" indent="-171450" algn="l">
              <a:buFont typeface="Arial" panose="020B0604020202020204" pitchFamily="34" charset="0"/>
              <a:buChar char="•"/>
            </a:pPr>
            <a:r>
              <a:rPr lang="en-AU" b="0" i="0" dirty="0">
                <a:solidFill>
                  <a:srgbClr val="53565A"/>
                </a:solidFill>
                <a:effectLst/>
                <a:latin typeface="+mj-lt"/>
              </a:rPr>
              <a:t>Fibre is something we want more of so look for products with more than 3g per serving.</a:t>
            </a:r>
          </a:p>
          <a:p>
            <a:pPr marL="171450" indent="-171450" algn="l">
              <a:buFont typeface="Arial" panose="020B0604020202020204" pitchFamily="34" charset="0"/>
              <a:buChar char="•"/>
            </a:pPr>
            <a:endParaRPr lang="en-AU" b="0" i="0" dirty="0">
              <a:solidFill>
                <a:srgbClr val="53565A"/>
              </a:solidFill>
              <a:effectLst/>
              <a:latin typeface="+mj-lt"/>
            </a:endParaRPr>
          </a:p>
          <a:p>
            <a:pPr marL="0" indent="0" algn="l">
              <a:buFont typeface="Arial" panose="020B0604020202020204" pitchFamily="34" charset="0"/>
              <a:buNone/>
            </a:pPr>
            <a:r>
              <a:rPr lang="en-AU" b="0" i="1" dirty="0">
                <a:solidFill>
                  <a:srgbClr val="53565A"/>
                </a:solidFill>
                <a:effectLst/>
                <a:latin typeface="+mj-lt"/>
              </a:rPr>
              <a:t>Note to presenter: You can use real food packages for the interactive activity on the next few slides. Breakfast cereals, crackers or muesli bars all work well. If you have ordered label reading cards from the LiveLighter website, you can give these out at this point in the presentation.</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13</a:t>
            </a:fld>
            <a:endParaRPr lang="en-AU"/>
          </a:p>
        </p:txBody>
      </p:sp>
    </p:spTree>
    <p:extLst>
      <p:ext uri="{BB962C8B-B14F-4D97-AF65-F5344CB8AC3E}">
        <p14:creationId xmlns:p14="http://schemas.microsoft.com/office/powerpoint/2010/main" val="3381043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j-lt"/>
                <a:ea typeface="+mn-ea"/>
                <a:cs typeface="+mn-cs"/>
              </a:rPr>
              <a:t>Let’s look at the sugar content of the product shown on the slide and see how it compares against the label reading card.</a:t>
            </a:r>
          </a:p>
          <a:p>
            <a:endParaRPr lang="en-AU" sz="1200" b="0" i="0" kern="1200" dirty="0">
              <a:solidFill>
                <a:schemeClr val="tx1"/>
              </a:solidFill>
              <a:effectLst/>
              <a:latin typeface="+mj-lt"/>
              <a:ea typeface="+mn-ea"/>
              <a:cs typeface="+mn-cs"/>
            </a:endParaRPr>
          </a:p>
          <a:p>
            <a:r>
              <a:rPr lang="en-AU" sz="1200" b="0" i="0" kern="1200" dirty="0">
                <a:solidFill>
                  <a:schemeClr val="tx1"/>
                </a:solidFill>
                <a:effectLst/>
                <a:latin typeface="+mj-lt"/>
                <a:ea typeface="+mn-ea"/>
                <a:cs typeface="+mn-cs"/>
              </a:rPr>
              <a:t>First we make sure we’re looking at the ‘per 100g’ column and then we go down to sugar.</a:t>
            </a:r>
          </a:p>
          <a:p>
            <a:endParaRPr lang="en-AU" sz="1200" b="0" i="0" kern="1200" dirty="0">
              <a:solidFill>
                <a:schemeClr val="tx1"/>
              </a:solidFill>
              <a:effectLst/>
              <a:latin typeface="+mj-lt"/>
              <a:ea typeface="+mn-ea"/>
              <a:cs typeface="+mn-cs"/>
            </a:endParaRPr>
          </a:p>
          <a:p>
            <a:r>
              <a:rPr lang="en-AU" sz="1200" b="0" i="0" kern="1200" dirty="0">
                <a:solidFill>
                  <a:schemeClr val="tx1"/>
                </a:solidFill>
                <a:effectLst/>
                <a:latin typeface="+mj-lt"/>
                <a:ea typeface="+mn-ea"/>
                <a:cs typeface="+mn-cs"/>
              </a:rPr>
              <a:t>This product has 11.8g of sugar per 100g, so what traffic light colour would we give it?</a:t>
            </a:r>
          </a:p>
          <a:p>
            <a:endParaRPr lang="en-AU" sz="1200" b="0" i="0" kern="1200" dirty="0">
              <a:solidFill>
                <a:schemeClr val="tx1"/>
              </a:solidFill>
              <a:effectLst/>
              <a:latin typeface="+mj-lt"/>
              <a:ea typeface="+mn-ea"/>
              <a:cs typeface="+mn-cs"/>
            </a:endParaRPr>
          </a:p>
          <a:p>
            <a:r>
              <a:rPr lang="en-AU" sz="1200" b="0" i="1" kern="1200" dirty="0">
                <a:solidFill>
                  <a:schemeClr val="tx1"/>
                </a:solidFill>
                <a:effectLst/>
                <a:latin typeface="+mj-lt"/>
                <a:ea typeface="+mn-ea"/>
                <a:cs typeface="+mn-cs"/>
              </a:rPr>
              <a:t>Note to presenter: If appropriate, give the audience a few minutes to determine the answer.</a:t>
            </a:r>
            <a:endParaRPr lang="en-AU" b="0" i="1" dirty="0">
              <a:solidFill>
                <a:srgbClr val="53565A"/>
              </a:solidFill>
              <a:effectLst/>
              <a:latin typeface="+mj-lt"/>
            </a:endParaRPr>
          </a:p>
          <a:p>
            <a:endParaRPr lang="en-AU" dirty="0">
              <a:latin typeface="+mj-lt"/>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14</a:t>
            </a:fld>
            <a:endParaRPr lang="en-AU"/>
          </a:p>
        </p:txBody>
      </p:sp>
    </p:spTree>
    <p:extLst>
      <p:ext uri="{BB962C8B-B14F-4D97-AF65-F5344CB8AC3E}">
        <p14:creationId xmlns:p14="http://schemas.microsoft.com/office/powerpoint/2010/main" val="2525769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dirty="0">
                <a:solidFill>
                  <a:srgbClr val="53565A"/>
                </a:solidFill>
                <a:effectLst/>
                <a:latin typeface="+mj-lt"/>
              </a:rPr>
              <a:t>This product gets an ‘orange’ rating for sugar, which means it’s okay to have sometimes.</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15</a:t>
            </a:fld>
            <a:endParaRPr lang="en-AU"/>
          </a:p>
        </p:txBody>
      </p:sp>
    </p:spTree>
    <p:extLst>
      <p:ext uri="{BB962C8B-B14F-4D97-AF65-F5344CB8AC3E}">
        <p14:creationId xmlns:p14="http://schemas.microsoft.com/office/powerpoint/2010/main" val="3013435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Now let’s look at the sodium (salt) content of the product shown on the slide and see how it compares against the label reading card.</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First we make sure we’re looking at the ‘per 100g’ column and then we go down to sodium.</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This product has 513mg of salt per 100g, so what traffic light colour would we give it?</a:t>
            </a:r>
          </a:p>
          <a:p>
            <a:endParaRPr lang="en-AU" sz="1200" b="0" i="0" kern="1200" dirty="0">
              <a:solidFill>
                <a:schemeClr val="tx1"/>
              </a:solidFill>
              <a:effectLst/>
              <a:latin typeface="+mn-lt"/>
              <a:ea typeface="+mn-ea"/>
              <a:cs typeface="+mn-cs"/>
            </a:endParaRPr>
          </a:p>
          <a:p>
            <a:r>
              <a:rPr lang="en-AU" sz="1200" b="0" i="1" kern="1200" dirty="0">
                <a:solidFill>
                  <a:schemeClr val="tx1"/>
                </a:solidFill>
                <a:effectLst/>
                <a:latin typeface="+mn-lt"/>
                <a:ea typeface="+mn-ea"/>
                <a:cs typeface="+mn-cs"/>
              </a:rPr>
              <a:t>Note to presenter: If appropriate, give the audience a few minutes to determine the answer.</a:t>
            </a:r>
            <a:endParaRPr lang="en-AU" b="0" i="1" dirty="0">
              <a:solidFill>
                <a:srgbClr val="53565A"/>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16</a:t>
            </a:fld>
            <a:endParaRPr lang="en-AU"/>
          </a:p>
        </p:txBody>
      </p:sp>
    </p:spTree>
    <p:extLst>
      <p:ext uri="{BB962C8B-B14F-4D97-AF65-F5344CB8AC3E}">
        <p14:creationId xmlns:p14="http://schemas.microsoft.com/office/powerpoint/2010/main" val="3882470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dirty="0">
                <a:solidFill>
                  <a:srgbClr val="53565A"/>
                </a:solidFill>
                <a:effectLst/>
                <a:latin typeface="+mj-lt"/>
              </a:rPr>
              <a:t>This product gets a ‘red’ rating for salt, which means it’s too high.</a:t>
            </a:r>
          </a:p>
          <a:p>
            <a:pPr algn="l"/>
            <a:endParaRPr lang="en-AU" b="0" i="0" dirty="0">
              <a:solidFill>
                <a:srgbClr val="53565A"/>
              </a:solidFill>
              <a:effectLst/>
              <a:latin typeface="+mj-lt"/>
            </a:endParaRPr>
          </a:p>
          <a:p>
            <a:endParaRPr lang="en-AU" b="0" i="1" dirty="0">
              <a:solidFill>
                <a:srgbClr val="53565A"/>
              </a:solidFill>
              <a:effectLst/>
              <a:latin typeface="+mj-lt"/>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17</a:t>
            </a:fld>
            <a:endParaRPr lang="en-AU"/>
          </a:p>
        </p:txBody>
      </p:sp>
    </p:spTree>
    <p:extLst>
      <p:ext uri="{BB962C8B-B14F-4D97-AF65-F5344CB8AC3E}">
        <p14:creationId xmlns:p14="http://schemas.microsoft.com/office/powerpoint/2010/main" val="4079490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Now let’s look at the fibre content of the product shown on the slide and see how it compares against the label reading card.</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Fibre is a little different because we look at the “per serving” column rather than the “per 100g” column. Go down the column to find fibre. </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This product has 6.4g of fibre per serving, so does this product get a tick or a cross for fibre according to the guidelines?</a:t>
            </a:r>
          </a:p>
          <a:p>
            <a:endParaRPr lang="en-AU" sz="1200" b="0" i="0" kern="1200" dirty="0">
              <a:solidFill>
                <a:schemeClr val="tx1"/>
              </a:solidFill>
              <a:effectLst/>
              <a:latin typeface="+mn-lt"/>
              <a:ea typeface="+mn-ea"/>
              <a:cs typeface="+mn-cs"/>
            </a:endParaRPr>
          </a:p>
          <a:p>
            <a:r>
              <a:rPr lang="en-AU" sz="1200" b="0" i="1" kern="1200" dirty="0">
                <a:solidFill>
                  <a:schemeClr val="tx1"/>
                </a:solidFill>
                <a:effectLst/>
                <a:latin typeface="+mn-lt"/>
                <a:ea typeface="+mn-ea"/>
                <a:cs typeface="+mn-cs"/>
              </a:rPr>
              <a:t>Note to presenter: If appropriate, give the audience a few minutes to determine the answer.</a:t>
            </a:r>
            <a:endParaRPr lang="en-AU" b="0" i="1" dirty="0">
              <a:solidFill>
                <a:srgbClr val="53565A"/>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18</a:t>
            </a:fld>
            <a:endParaRPr lang="en-AU"/>
          </a:p>
        </p:txBody>
      </p:sp>
    </p:spTree>
    <p:extLst>
      <p:ext uri="{BB962C8B-B14F-4D97-AF65-F5344CB8AC3E}">
        <p14:creationId xmlns:p14="http://schemas.microsoft.com/office/powerpoint/2010/main" val="1078321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0" i="0" dirty="0">
                <a:solidFill>
                  <a:srgbClr val="53565A"/>
                </a:solidFill>
                <a:effectLst/>
                <a:latin typeface="+mj-lt"/>
              </a:rPr>
              <a:t>This product gets a ‘green’ rating for fibre, which means it is relatively high in fibre.</a:t>
            </a:r>
            <a:endParaRPr lang="en-AU" b="0" i="1" dirty="0">
              <a:solidFill>
                <a:srgbClr val="53565A"/>
              </a:solidFill>
              <a:effectLst/>
              <a:latin typeface="+mj-lt"/>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19</a:t>
            </a:fld>
            <a:endParaRPr lang="en-AU"/>
          </a:p>
        </p:txBody>
      </p:sp>
    </p:spTree>
    <p:extLst>
      <p:ext uri="{BB962C8B-B14F-4D97-AF65-F5344CB8AC3E}">
        <p14:creationId xmlns:p14="http://schemas.microsoft.com/office/powerpoint/2010/main" val="366632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333333"/>
                </a:solidFill>
                <a:effectLst/>
                <a:latin typeface="+mj-lt"/>
              </a:rPr>
              <a:t>Please include the name of the people on whose land you are gathered to the slide if this is known. </a:t>
            </a:r>
          </a:p>
          <a:p>
            <a:endParaRPr lang="en-AU" b="0" i="0" dirty="0">
              <a:solidFill>
                <a:srgbClr val="333333"/>
              </a:solidFill>
              <a:effectLst/>
              <a:latin typeface="+mj-lt"/>
            </a:endParaRPr>
          </a:p>
          <a:p>
            <a:r>
              <a:rPr lang="en-AU" b="0" i="0" dirty="0">
                <a:solidFill>
                  <a:srgbClr val="333333"/>
                </a:solidFill>
                <a:effectLst/>
                <a:latin typeface="+mj-lt"/>
              </a:rPr>
              <a:t>Find out what country you are on here: https://aiatsis.gov.au/whose-country-am-I </a:t>
            </a:r>
          </a:p>
          <a:p>
            <a:endParaRPr lang="en-AU" b="0" i="0" dirty="0">
              <a:solidFill>
                <a:srgbClr val="333333"/>
              </a:solidFill>
              <a:effectLst/>
              <a:latin typeface="+mj-lt"/>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2</a:t>
            </a:fld>
            <a:endParaRPr lang="en-AU"/>
          </a:p>
        </p:txBody>
      </p:sp>
    </p:spTree>
    <p:extLst>
      <p:ext uri="{BB962C8B-B14F-4D97-AF65-F5344CB8AC3E}">
        <p14:creationId xmlns:p14="http://schemas.microsoft.com/office/powerpoint/2010/main" val="1824050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dirty="0">
                <a:solidFill>
                  <a:srgbClr val="53565A"/>
                </a:solidFill>
                <a:effectLst/>
                <a:latin typeface="+mj-lt"/>
              </a:rPr>
              <a:t>Many food items will have different nutrients fall into different colour categories. As a rough guide, aim to have at least two nutrients in the green column and no nutrients in the red column.</a:t>
            </a:r>
          </a:p>
          <a:p>
            <a:pPr algn="l"/>
            <a:endParaRPr lang="en-AU" b="0" i="0" dirty="0">
              <a:solidFill>
                <a:srgbClr val="53565A"/>
              </a:solidFill>
              <a:effectLst/>
              <a:latin typeface="+mj-lt"/>
            </a:endParaRPr>
          </a:p>
          <a:p>
            <a:pPr algn="l"/>
            <a:r>
              <a:rPr lang="en-AU" b="0" i="0" dirty="0">
                <a:solidFill>
                  <a:srgbClr val="53565A"/>
                </a:solidFill>
                <a:effectLst/>
                <a:latin typeface="+mj-lt"/>
              </a:rPr>
              <a:t>Whole foods, foods without a label and foods with only a few ingredients are usually cheaper and better for our health. This includes fruits and vegetables, nuts and seeds, legumes, eggs, fish, red meat, chicken, dairy foods and wholegrains.</a:t>
            </a:r>
          </a:p>
          <a:p>
            <a:endParaRPr lang="en-AU" b="0" i="1" dirty="0">
              <a:solidFill>
                <a:srgbClr val="53565A"/>
              </a:solidFill>
              <a:effectLst/>
              <a:latin typeface="+mj-lt"/>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20</a:t>
            </a:fld>
            <a:endParaRPr lang="en-AU"/>
          </a:p>
        </p:txBody>
      </p:sp>
    </p:spTree>
    <p:extLst>
      <p:ext uri="{BB962C8B-B14F-4D97-AF65-F5344CB8AC3E}">
        <p14:creationId xmlns:p14="http://schemas.microsoft.com/office/powerpoint/2010/main" val="3491037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AU" b="0" i="0" dirty="0">
                <a:solidFill>
                  <a:srgbClr val="53565A"/>
                </a:solidFill>
                <a:effectLst/>
                <a:latin typeface="+mj-lt"/>
              </a:rPr>
              <a:t>The Health Star Rating looks at the overall healthiness of a product and gives it a score out of 5 stars. More stars are given to more nutritious foods. </a:t>
            </a:r>
          </a:p>
          <a:p>
            <a:pPr marL="0" indent="0" algn="l">
              <a:buFont typeface="Arial" panose="020B0604020202020204" pitchFamily="34" charset="0"/>
              <a:buNone/>
            </a:pPr>
            <a:endParaRPr lang="en-AU" b="0" i="0" dirty="0">
              <a:solidFill>
                <a:srgbClr val="53565A"/>
              </a:solidFill>
              <a:effectLst/>
              <a:latin typeface="+mj-lt"/>
            </a:endParaRPr>
          </a:p>
          <a:p>
            <a:pPr marL="0" indent="0" algn="l">
              <a:buFont typeface="Arial" panose="020B0604020202020204" pitchFamily="34" charset="0"/>
              <a:buNone/>
            </a:pPr>
            <a:r>
              <a:rPr lang="en-AU" b="0" i="0" dirty="0">
                <a:solidFill>
                  <a:srgbClr val="53565A"/>
                </a:solidFill>
                <a:effectLst/>
                <a:latin typeface="+mj-lt"/>
              </a:rPr>
              <a:t>The rating is made to compare similar foods. For example, comparing different flavours of muesli bar or different brands of yoghurt. Use the stars to help choose which yoghurt to buy, rather than to decide whether to buy a yoghurt or a muesli bar.</a:t>
            </a:r>
          </a:p>
          <a:p>
            <a:pPr marL="0" indent="0" algn="l">
              <a:buFont typeface="Arial" panose="020B0604020202020204" pitchFamily="34" charset="0"/>
              <a:buNone/>
            </a:pPr>
            <a:endParaRPr lang="en-AU" b="0" i="0" dirty="0">
              <a:solidFill>
                <a:srgbClr val="53565A"/>
              </a:solidFill>
              <a:effectLst/>
              <a:latin typeface="+mj-lt"/>
            </a:endParaRPr>
          </a:p>
          <a:p>
            <a:pPr marL="0" indent="0" algn="l">
              <a:buFont typeface="Arial" panose="020B0604020202020204" pitchFamily="34" charset="0"/>
              <a:buNone/>
            </a:pPr>
            <a:r>
              <a:rPr lang="en-AU" b="0" i="0" dirty="0">
                <a:solidFill>
                  <a:srgbClr val="53565A"/>
                </a:solidFill>
                <a:effectLst/>
                <a:latin typeface="+mj-lt"/>
              </a:rPr>
              <a:t>The star ratings are only on packet foods. So many foods that deserve 5 stars (like fresh fruit and vegies) don’t show them.</a:t>
            </a:r>
          </a:p>
          <a:p>
            <a:pPr marL="0" indent="0" algn="l">
              <a:buFont typeface="Arial" panose="020B0604020202020204" pitchFamily="34" charset="0"/>
              <a:buNone/>
            </a:pPr>
            <a:endParaRPr lang="en-AU" b="0" i="0" dirty="0">
              <a:solidFill>
                <a:srgbClr val="53565A"/>
              </a:solidFill>
              <a:effectLst/>
              <a:latin typeface="+mj-lt"/>
            </a:endParaRPr>
          </a:p>
          <a:p>
            <a:pPr marL="0" indent="0" algn="l">
              <a:buFont typeface="Arial" panose="020B0604020202020204" pitchFamily="34" charset="0"/>
              <a:buNone/>
            </a:pPr>
            <a:r>
              <a:rPr lang="en-AU" b="0" i="0" dirty="0">
                <a:solidFill>
                  <a:srgbClr val="53565A"/>
                </a:solidFill>
                <a:effectLst/>
                <a:latin typeface="+mj-lt"/>
              </a:rPr>
              <a:t>Food companies sometimes only put them on their healthier items or flavours. Some food companies don’t use them at all, but this doesn’t necessarily mean they’re not a healthy option.</a:t>
            </a:r>
          </a:p>
        </p:txBody>
      </p:sp>
      <p:sp>
        <p:nvSpPr>
          <p:cNvPr id="4" name="Slide Number Placeholder 3"/>
          <p:cNvSpPr>
            <a:spLocks noGrp="1"/>
          </p:cNvSpPr>
          <p:nvPr>
            <p:ph type="sldNum" sz="quarter" idx="10"/>
          </p:nvPr>
        </p:nvSpPr>
        <p:spPr/>
        <p:txBody>
          <a:bodyPr/>
          <a:lstStyle/>
          <a:p>
            <a:fld id="{38F4E565-34A0-C645-AF10-2D50A3DD5B50}" type="slidenum">
              <a:rPr lang="en-US" smtClean="0"/>
              <a:t>21</a:t>
            </a:fld>
            <a:endParaRPr lang="en-US"/>
          </a:p>
        </p:txBody>
      </p:sp>
    </p:spTree>
    <p:extLst>
      <p:ext uri="{BB962C8B-B14F-4D97-AF65-F5344CB8AC3E}">
        <p14:creationId xmlns:p14="http://schemas.microsoft.com/office/powerpoint/2010/main" val="1605776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53565A"/>
                </a:solidFill>
                <a:effectLst/>
                <a:latin typeface="+mj-lt"/>
              </a:rPr>
              <a:t>Food manufacturers know that consumers want to eat better, and use a range of marketing techniques to make foods look and sound healthier than they actually are. </a:t>
            </a:r>
          </a:p>
          <a:p>
            <a:endParaRPr lang="en-AU" b="0" i="0" dirty="0">
              <a:solidFill>
                <a:srgbClr val="53565A"/>
              </a:solidFill>
              <a:effectLst/>
              <a:latin typeface="+mj-lt"/>
            </a:endParaRPr>
          </a:p>
          <a:p>
            <a:r>
              <a:rPr lang="en-AU" b="0" i="0" dirty="0">
                <a:solidFill>
                  <a:srgbClr val="53565A"/>
                </a:solidFill>
                <a:effectLst/>
                <a:latin typeface="+mj-lt"/>
              </a:rPr>
              <a:t>Here are some tricks to look out for.</a:t>
            </a:r>
          </a:p>
          <a:p>
            <a:endParaRPr lang="en-AU" dirty="0">
              <a:latin typeface="+mj-lt"/>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23</a:t>
            </a:fld>
            <a:endParaRPr lang="en-AU"/>
          </a:p>
        </p:txBody>
      </p:sp>
    </p:spTree>
    <p:extLst>
      <p:ext uri="{BB962C8B-B14F-4D97-AF65-F5344CB8AC3E}">
        <p14:creationId xmlns:p14="http://schemas.microsoft.com/office/powerpoint/2010/main" val="3142156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200" b="0" i="0" dirty="0">
                <a:solidFill>
                  <a:srgbClr val="53565A"/>
                </a:solidFill>
                <a:effectLst/>
                <a:latin typeface="+mj-lt"/>
              </a:rPr>
              <a:t>Many products carry claims like ‘natural’, ‘organic’, ‘lite/light’, ‘clean’, ‘fresh’, ‘wholesome’, ‘superfood’, ‘baked not fried’ or ‘sweetened with fruit’.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0" i="0" dirty="0">
              <a:solidFill>
                <a:srgbClr val="53565A"/>
              </a:solidFill>
              <a:effectLst/>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0" i="0" dirty="0">
                <a:solidFill>
                  <a:srgbClr val="53565A"/>
                </a:solidFill>
                <a:effectLst/>
                <a:latin typeface="+mj-lt"/>
              </a:rPr>
              <a:t>The use of health buzzwords on a food package gives the food a ‘health halo’ that makes us see the product as healthier, even if it isn’t healthy at all.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0" i="0" dirty="0">
              <a:solidFill>
                <a:srgbClr val="53565A"/>
              </a:solidFill>
              <a:effectLst/>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0" i="0" dirty="0">
                <a:solidFill>
                  <a:srgbClr val="53565A"/>
                </a:solidFill>
                <a:effectLst/>
                <a:latin typeface="+mj-lt"/>
              </a:rPr>
              <a:t>For example, a fruit bar may sound healthy as it claims to be ‘lunchbox friendly’, contain ‘superfoods’ and have ‘no artificial stuff’ even though it is 50% sugar!</a:t>
            </a:r>
          </a:p>
          <a:p>
            <a:endParaRPr lang="en-AU" dirty="0">
              <a:latin typeface="+mj-lt"/>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24</a:t>
            </a:fld>
            <a:endParaRPr lang="en-AU"/>
          </a:p>
        </p:txBody>
      </p:sp>
    </p:spTree>
    <p:extLst>
      <p:ext uri="{BB962C8B-B14F-4D97-AF65-F5344CB8AC3E}">
        <p14:creationId xmlns:p14="http://schemas.microsoft.com/office/powerpoint/2010/main" val="3621001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53565A"/>
                </a:solidFill>
                <a:latin typeface="+mj-lt"/>
              </a:rPr>
              <a:t>Manufacturers may use strategies to suggest a food is healthy and ‘wholesome’ without the manufacturer having to actually make this claim (or back it up).</a:t>
            </a:r>
          </a:p>
          <a:p>
            <a:endParaRPr lang="en-AU" sz="1200" dirty="0">
              <a:solidFill>
                <a:srgbClr val="53565A"/>
              </a:solidFill>
              <a:latin typeface="+mj-lt"/>
            </a:endParaRPr>
          </a:p>
          <a:p>
            <a:pPr algn="l"/>
            <a:r>
              <a:rPr lang="en-AU" sz="1200" b="0" i="0" dirty="0">
                <a:solidFill>
                  <a:srgbClr val="53565A"/>
                </a:solidFill>
                <a:effectLst/>
                <a:latin typeface="+mj-lt"/>
              </a:rPr>
              <a:t>Examples - Brown paper packaging, green leaves, muted colours, nature landscapes, images of fruits and vegetables, minimalist designs and earthy fonts</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25</a:t>
            </a:fld>
            <a:endParaRPr lang="en-AU"/>
          </a:p>
        </p:txBody>
      </p:sp>
    </p:spTree>
    <p:extLst>
      <p:ext uri="{BB962C8B-B14F-4D97-AF65-F5344CB8AC3E}">
        <p14:creationId xmlns:p14="http://schemas.microsoft.com/office/powerpoint/2010/main" val="1504179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mj-lt"/>
              </a:rPr>
              <a:t>‘Free from’ claims like ‘gluten-free’, ‘fat-free’ and ‘refined sugar-free’ can be used to hide less palatable facts about the product.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latin typeface="+mj-lt"/>
              </a:rPr>
              <a:t>For example, lollies may make a claim that they are 99% fat-free. That’s true. They are also almost 100% sugar!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latin typeface="+mj-lt"/>
              </a:rPr>
              <a:t>Crackers may be marketed as gluten-free but can still be highly processed and packed with saturated fat and salt.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0" i="1" dirty="0">
                <a:solidFill>
                  <a:srgbClr val="53565A"/>
                </a:solidFill>
                <a:effectLst/>
                <a:latin typeface="+mj-lt"/>
              </a:rPr>
              <a:t>Note to presenter: Option to ask the audience if they can think of any other ways that food manufacturers try to make us think that a food is healthier than it actually 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latin typeface="+mj-lt"/>
            </a:endParaRPr>
          </a:p>
          <a:p>
            <a:endParaRPr lang="en-AU" dirty="0">
              <a:latin typeface="+mj-lt"/>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26</a:t>
            </a:fld>
            <a:endParaRPr lang="en-AU"/>
          </a:p>
        </p:txBody>
      </p:sp>
    </p:spTree>
    <p:extLst>
      <p:ext uri="{BB962C8B-B14F-4D97-AF65-F5344CB8AC3E}">
        <p14:creationId xmlns:p14="http://schemas.microsoft.com/office/powerpoint/2010/main" val="3891581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27</a:t>
            </a:fld>
            <a:endParaRPr lang="en-AU"/>
          </a:p>
        </p:txBody>
      </p:sp>
    </p:spTree>
    <p:extLst>
      <p:ext uri="{BB962C8B-B14F-4D97-AF65-F5344CB8AC3E}">
        <p14:creationId xmlns:p14="http://schemas.microsoft.com/office/powerpoint/2010/main" val="2534896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28</a:t>
            </a:fld>
            <a:endParaRPr lang="en-AU"/>
          </a:p>
        </p:txBody>
      </p:sp>
    </p:spTree>
    <p:extLst>
      <p:ext uri="{BB962C8B-B14F-4D97-AF65-F5344CB8AC3E}">
        <p14:creationId xmlns:p14="http://schemas.microsoft.com/office/powerpoint/2010/main" val="2965834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AU" sz="1200" i="0" dirty="0">
                <a:effectLst/>
                <a:latin typeface="+mj-lt"/>
                <a:ea typeface="Calibri" panose="020F0502020204030204" pitchFamily="34" charset="0"/>
                <a:cs typeface="Times New Roman" panose="02020603050405020304" pitchFamily="18" charset="0"/>
              </a:rPr>
              <a:t>Planning meals can save time and money and reduce stress. It can also mean being less tempted to buy takeout during the week when your resources are lower.  </a:t>
            </a:r>
          </a:p>
          <a:p>
            <a:pPr>
              <a:lnSpc>
                <a:spcPct val="115000"/>
              </a:lnSpc>
              <a:spcAft>
                <a:spcPts val="1000"/>
              </a:spcAft>
            </a:pPr>
            <a:endParaRPr lang="en-AU" sz="1200" dirty="0">
              <a:effectLst/>
              <a:latin typeface="+mj-lt"/>
              <a:ea typeface="Calibri" panose="020F0502020204030204" pitchFamily="34" charset="0"/>
              <a:cs typeface="Times New Roman" panose="02020603050405020304" pitchFamily="18" charset="0"/>
            </a:endParaRPr>
          </a:p>
          <a:p>
            <a:pPr algn="l"/>
            <a:r>
              <a:rPr lang="en-AU" sz="1200" b="1" i="0" dirty="0">
                <a:solidFill>
                  <a:srgbClr val="007096"/>
                </a:solidFill>
                <a:effectLst/>
                <a:latin typeface="+mj-lt"/>
              </a:rPr>
              <a:t>Step 1:</a:t>
            </a:r>
            <a:r>
              <a:rPr lang="en-AU" sz="1200" b="0" i="0" dirty="0">
                <a:solidFill>
                  <a:srgbClr val="007096"/>
                </a:solidFill>
                <a:effectLst/>
                <a:latin typeface="+mj-lt"/>
              </a:rPr>
              <a:t> </a:t>
            </a:r>
            <a:r>
              <a:rPr lang="en-AU" sz="1200" b="1" i="0" dirty="0">
                <a:solidFill>
                  <a:srgbClr val="007096"/>
                </a:solidFill>
                <a:effectLst/>
                <a:latin typeface="+mj-lt"/>
              </a:rPr>
              <a:t>Set aside some time each week to brainstorm meals</a:t>
            </a:r>
          </a:p>
          <a:p>
            <a:pPr algn="l"/>
            <a:r>
              <a:rPr lang="en-AU" sz="1200" b="0" i="0" dirty="0">
                <a:solidFill>
                  <a:srgbClr val="53565A"/>
                </a:solidFill>
                <a:effectLst/>
                <a:latin typeface="+mj-lt"/>
              </a:rPr>
              <a:t>Use tried and tested recipes, or find new recipes online or in recipe books and magazines. If you have anything in your fridge or freezer that needs to be eaten soon, plan your next few meals around these. LiveLighter has over 400 healthy recipes on their website.</a:t>
            </a:r>
          </a:p>
          <a:p>
            <a:pPr>
              <a:lnSpc>
                <a:spcPct val="115000"/>
              </a:lnSpc>
              <a:spcAft>
                <a:spcPts val="1000"/>
              </a:spcAft>
            </a:pPr>
            <a:endParaRPr lang="en-AU" sz="1200" dirty="0">
              <a:effectLst/>
              <a:latin typeface="+mj-lt"/>
              <a:ea typeface="Calibri" panose="020F0502020204030204" pitchFamily="34" charset="0"/>
              <a:cs typeface="Times New Roman" panose="02020603050405020304" pitchFamily="18" charset="0"/>
            </a:endParaRPr>
          </a:p>
          <a:p>
            <a:pPr algn="l"/>
            <a:r>
              <a:rPr lang="en-AU" sz="1200" b="1" i="0" dirty="0">
                <a:solidFill>
                  <a:srgbClr val="007096"/>
                </a:solidFill>
                <a:effectLst/>
                <a:latin typeface="+mj-lt"/>
              </a:rPr>
              <a:t>Step 2:</a:t>
            </a:r>
            <a:r>
              <a:rPr lang="en-AU" sz="1200" b="0" i="0" dirty="0">
                <a:solidFill>
                  <a:srgbClr val="007096"/>
                </a:solidFill>
                <a:effectLst/>
                <a:latin typeface="+mj-lt"/>
              </a:rPr>
              <a:t> </a:t>
            </a:r>
            <a:r>
              <a:rPr lang="en-AU" sz="1200" b="1" i="0" dirty="0">
                <a:solidFill>
                  <a:srgbClr val="007096"/>
                </a:solidFill>
                <a:effectLst/>
                <a:latin typeface="+mj-lt"/>
              </a:rPr>
              <a:t>Make a shopping list</a:t>
            </a:r>
          </a:p>
          <a:p>
            <a:pPr algn="l"/>
            <a:r>
              <a:rPr lang="en-AU" sz="1200" b="0" i="0" dirty="0">
                <a:solidFill>
                  <a:srgbClr val="53565A"/>
                </a:solidFill>
                <a:effectLst/>
                <a:latin typeface="+mj-lt"/>
              </a:rPr>
              <a:t>Check what ingredients you already have in your pantry, fridge and freezer and write down any extras you need from your meal plan, plus other items like snacks and breakfast foods. </a:t>
            </a:r>
          </a:p>
          <a:p>
            <a:pPr>
              <a:lnSpc>
                <a:spcPct val="115000"/>
              </a:lnSpc>
              <a:spcAft>
                <a:spcPts val="1000"/>
              </a:spcAft>
            </a:pPr>
            <a:endParaRPr lang="en-AU" sz="1200" b="0" i="0" dirty="0">
              <a:solidFill>
                <a:srgbClr val="53565A"/>
              </a:solidFill>
              <a:effectLst/>
              <a:latin typeface="+mj-lt"/>
              <a:ea typeface="Calibri" panose="020F0502020204030204" pitchFamily="34" charset="0"/>
              <a:cs typeface="Times New Roman" panose="02020603050405020304" pitchFamily="18" charset="0"/>
            </a:endParaRPr>
          </a:p>
          <a:p>
            <a:pPr>
              <a:lnSpc>
                <a:spcPct val="115000"/>
              </a:lnSpc>
              <a:spcAft>
                <a:spcPts val="1000"/>
              </a:spcAft>
            </a:pPr>
            <a:r>
              <a:rPr lang="en-AU" sz="1200" b="1" i="0" dirty="0">
                <a:solidFill>
                  <a:srgbClr val="53565A"/>
                </a:solidFill>
                <a:effectLst/>
                <a:latin typeface="+mj-lt"/>
                <a:ea typeface="Calibri" panose="020F0502020204030204" pitchFamily="34" charset="0"/>
                <a:cs typeface="Times New Roman" panose="02020603050405020304" pitchFamily="18" charset="0"/>
              </a:rPr>
              <a:t>Step 3: Stick to the list!</a:t>
            </a:r>
          </a:p>
          <a:p>
            <a:pPr>
              <a:lnSpc>
                <a:spcPct val="115000"/>
              </a:lnSpc>
              <a:spcAft>
                <a:spcPts val="1000"/>
              </a:spcAft>
            </a:pPr>
            <a:r>
              <a:rPr lang="en-AU" sz="1200" b="0" i="0" dirty="0">
                <a:solidFill>
                  <a:srgbClr val="53565A"/>
                </a:solidFill>
                <a:effectLst/>
                <a:latin typeface="+mj-lt"/>
                <a:ea typeface="Calibri" panose="020F0502020204030204" pitchFamily="34" charset="0"/>
                <a:cs typeface="Times New Roman" panose="02020603050405020304" pitchFamily="18" charset="0"/>
              </a:rPr>
              <a:t>Following through with the plan will reduce impulse purchases and keep your costs down.</a:t>
            </a:r>
          </a:p>
          <a:p>
            <a:pPr>
              <a:lnSpc>
                <a:spcPct val="115000"/>
              </a:lnSpc>
              <a:spcAft>
                <a:spcPts val="1000"/>
              </a:spcAft>
            </a:pPr>
            <a:endParaRPr lang="en-AU" sz="1200" b="0" i="0" dirty="0">
              <a:solidFill>
                <a:srgbClr val="53565A"/>
              </a:solidFill>
              <a:effectLst/>
              <a:latin typeface="+mj-lt"/>
              <a:ea typeface="Calibri" panose="020F0502020204030204" pitchFamily="34" charset="0"/>
              <a:cs typeface="Times New Roman" panose="02020603050405020304" pitchFamily="18" charset="0"/>
            </a:endParaRPr>
          </a:p>
          <a:p>
            <a:pPr>
              <a:lnSpc>
                <a:spcPct val="115000"/>
              </a:lnSpc>
              <a:spcAft>
                <a:spcPts val="1000"/>
              </a:spcAft>
            </a:pPr>
            <a:r>
              <a:rPr lang="en-AU" sz="1200" b="0" i="0" dirty="0">
                <a:solidFill>
                  <a:srgbClr val="53565A"/>
                </a:solidFill>
                <a:effectLst/>
                <a:latin typeface="+mj-lt"/>
                <a:ea typeface="Calibri" panose="020F0502020204030204" pitchFamily="34" charset="0"/>
                <a:cs typeface="Times New Roman" panose="02020603050405020304" pitchFamily="18" charset="0"/>
              </a:rPr>
              <a:t>Don’t have time to plan? LiveLighter have a number of different meal plans you can access that are absolutely free to use. Check them out at livelighter.com.au</a:t>
            </a:r>
            <a:endParaRPr lang="en-AU" sz="1200" dirty="0">
              <a:effectLst/>
              <a:latin typeface="+mj-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29</a:t>
            </a:fld>
            <a:endParaRPr lang="en-AU"/>
          </a:p>
        </p:txBody>
      </p:sp>
    </p:spTree>
    <p:extLst>
      <p:ext uri="{BB962C8B-B14F-4D97-AF65-F5344CB8AC3E}">
        <p14:creationId xmlns:p14="http://schemas.microsoft.com/office/powerpoint/2010/main" val="2686108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Food you make at home is often cheaper and healthier than highly processed packaged and takeaway foods.</a:t>
            </a:r>
          </a:p>
          <a:p>
            <a:endParaRPr lang="en-AU" dirty="0"/>
          </a:p>
          <a:p>
            <a:r>
              <a:rPr lang="en-AU" dirty="0"/>
              <a:t>Find healthy versions of your favourite takeaway foods on the LiveLighter recipe page.</a:t>
            </a:r>
          </a:p>
          <a:p>
            <a:endParaRPr lang="en-AU" dirty="0"/>
          </a:p>
          <a:p>
            <a:r>
              <a:rPr lang="en-AU" i="1" dirty="0"/>
              <a:t>Note to presenter: If you have ordered the takeaway recipe booklet to give away you can mention this to attendees at this point.</a:t>
            </a:r>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30</a:t>
            </a:fld>
            <a:endParaRPr lang="en-AU"/>
          </a:p>
        </p:txBody>
      </p:sp>
    </p:spTree>
    <p:extLst>
      <p:ext uri="{BB962C8B-B14F-4D97-AF65-F5344CB8AC3E}">
        <p14:creationId xmlns:p14="http://schemas.microsoft.com/office/powerpoint/2010/main" val="1277834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3</a:t>
            </a:fld>
            <a:endParaRPr lang="en-AU"/>
          </a:p>
        </p:txBody>
      </p:sp>
    </p:spTree>
    <p:extLst>
      <p:ext uri="{BB962C8B-B14F-4D97-AF65-F5344CB8AC3E}">
        <p14:creationId xmlns:p14="http://schemas.microsoft.com/office/powerpoint/2010/main" val="191815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Bulk up meals with frozen veg. </a:t>
            </a:r>
            <a:r>
              <a:rPr lang="en-AU" dirty="0"/>
              <a:t>They’re pre-cut, affordable, have a long shelf life and are just as nutritious as fresh.</a:t>
            </a:r>
          </a:p>
          <a:p>
            <a:endParaRPr lang="en-AU" dirty="0"/>
          </a:p>
          <a:p>
            <a:r>
              <a:rPr lang="en-AU" b="1" dirty="0"/>
              <a:t>Swap like a pro. </a:t>
            </a:r>
            <a:r>
              <a:rPr lang="en-AU" dirty="0"/>
              <a:t>Don’t feel like you need to follow recipes exactly. Make swaps to use up ingredients you already have and avoid an extra trip to the shops. </a:t>
            </a:r>
          </a:p>
          <a:p>
            <a:endParaRPr lang="en-AU" dirty="0"/>
          </a:p>
          <a:p>
            <a:r>
              <a:rPr lang="en-AU" b="1" dirty="0"/>
              <a:t>Cooking in bulk and freezing meals</a:t>
            </a:r>
            <a:r>
              <a:rPr lang="en-AU" dirty="0"/>
              <a:t> is a great way to save time and make sure there’s always a healthy meal on time for those days that you don’t feel like cooking. </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31</a:t>
            </a:fld>
            <a:endParaRPr lang="en-AU"/>
          </a:p>
        </p:txBody>
      </p:sp>
    </p:spTree>
    <p:extLst>
      <p:ext uri="{BB962C8B-B14F-4D97-AF65-F5344CB8AC3E}">
        <p14:creationId xmlns:p14="http://schemas.microsoft.com/office/powerpoint/2010/main" val="2319340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AU" sz="1200" i="0" dirty="0">
                <a:effectLst/>
                <a:latin typeface="+mj-lt"/>
                <a:ea typeface="Calibri" panose="020F0502020204030204" pitchFamily="34" charset="0"/>
                <a:cs typeface="Times New Roman" panose="02020603050405020304" pitchFamily="18" charset="0"/>
              </a:rPr>
              <a:t>Hunger can drive us to buy foods that are higher in fat and sugar and are more highly processed. </a:t>
            </a:r>
          </a:p>
          <a:p>
            <a:pPr>
              <a:lnSpc>
                <a:spcPct val="115000"/>
              </a:lnSpc>
              <a:spcAft>
                <a:spcPts val="1000"/>
              </a:spcAft>
            </a:pPr>
            <a:endParaRPr lang="en-AU" sz="1200" i="0" dirty="0">
              <a:effectLst/>
              <a:latin typeface="+mj-lt"/>
              <a:ea typeface="Calibri" panose="020F0502020204030204" pitchFamily="34" charset="0"/>
              <a:cs typeface="Times New Roman" panose="02020603050405020304" pitchFamily="18" charset="0"/>
            </a:endParaRPr>
          </a:p>
          <a:p>
            <a:pPr>
              <a:lnSpc>
                <a:spcPct val="115000"/>
              </a:lnSpc>
              <a:spcAft>
                <a:spcPts val="1000"/>
              </a:spcAft>
            </a:pPr>
            <a:r>
              <a:rPr lang="en-AU" sz="1200" i="0" dirty="0">
                <a:effectLst/>
                <a:latin typeface="+mj-lt"/>
                <a:ea typeface="Calibri" panose="020F0502020204030204" pitchFamily="34" charset="0"/>
                <a:cs typeface="Times New Roman" panose="02020603050405020304" pitchFamily="18" charset="0"/>
              </a:rPr>
              <a:t>Steering clear of the sugary drink and chocolate aisles can also make it easier to keep these out of the trolley. </a:t>
            </a:r>
          </a:p>
          <a:p>
            <a:pPr>
              <a:lnSpc>
                <a:spcPct val="115000"/>
              </a:lnSpc>
              <a:spcAft>
                <a:spcPts val="1000"/>
              </a:spcAft>
            </a:pPr>
            <a:endParaRPr lang="en-AU" sz="1200" i="0" dirty="0">
              <a:effectLst/>
              <a:latin typeface="+mj-lt"/>
              <a:ea typeface="Calibri" panose="020F0502020204030204" pitchFamily="34" charset="0"/>
              <a:cs typeface="Times New Roman" panose="02020603050405020304" pitchFamily="18" charset="0"/>
            </a:endParaRPr>
          </a:p>
          <a:p>
            <a:pPr>
              <a:lnSpc>
                <a:spcPct val="115000"/>
              </a:lnSpc>
              <a:spcAft>
                <a:spcPts val="1000"/>
              </a:spcAft>
            </a:pPr>
            <a:r>
              <a:rPr lang="en-AU" sz="1200" i="0" dirty="0">
                <a:effectLst/>
                <a:latin typeface="+mj-lt"/>
                <a:ea typeface="Calibri" panose="020F0502020204030204" pitchFamily="34" charset="0"/>
                <a:cs typeface="Times New Roman" panose="02020603050405020304" pitchFamily="18" charset="0"/>
              </a:rPr>
              <a:t>Home brands are often much cheaper and are just as good quality as branded versions. This is especially true for products with only a few ingredients, like tinned tomatoes or rolled oats.</a:t>
            </a:r>
          </a:p>
          <a:p>
            <a:pPr marL="0" marR="0" lvl="0" indent="0" algn="l" defTabSz="914400" rtl="0" eaLnBrk="0" fontAlgn="base" latinLnBrk="0" hangingPunct="0">
              <a:lnSpc>
                <a:spcPct val="115000"/>
              </a:lnSpc>
              <a:spcBef>
                <a:spcPct val="30000"/>
              </a:spcBef>
              <a:spcAft>
                <a:spcPts val="1000"/>
              </a:spcAft>
              <a:buClrTx/>
              <a:buSzTx/>
              <a:buFontTx/>
              <a:buNone/>
              <a:tabLst/>
              <a:defRPr/>
            </a:pPr>
            <a:endParaRPr lang="en-AU" dirty="0">
              <a:latin typeface="+mj-lt"/>
            </a:endParaRPr>
          </a:p>
          <a:p>
            <a:pPr>
              <a:lnSpc>
                <a:spcPct val="115000"/>
              </a:lnSpc>
              <a:spcAft>
                <a:spcPts val="1000"/>
              </a:spcAft>
            </a:pPr>
            <a:r>
              <a:rPr lang="en-AU" sz="1200" i="0" dirty="0">
                <a:effectLst/>
                <a:latin typeface="+mj-lt"/>
                <a:ea typeface="Calibri" panose="020F0502020204030204" pitchFamily="34" charset="0"/>
                <a:cs typeface="Times New Roman" panose="02020603050405020304" pitchFamily="18" charset="0"/>
              </a:rPr>
              <a:t>Overcome pester power by giving kids a mission to collect a specific item while grocery shopping. Busy kids have less time to nag! </a:t>
            </a:r>
          </a:p>
          <a:p>
            <a:pPr>
              <a:lnSpc>
                <a:spcPct val="115000"/>
              </a:lnSpc>
              <a:spcAft>
                <a:spcPts val="1000"/>
              </a:spcAft>
            </a:pPr>
            <a:endParaRPr lang="en-AU" sz="1200" i="0" dirty="0">
              <a:effectLst/>
              <a:latin typeface="+mj-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32</a:t>
            </a:fld>
            <a:endParaRPr lang="en-AU"/>
          </a:p>
        </p:txBody>
      </p:sp>
    </p:spTree>
    <p:extLst>
      <p:ext uri="{BB962C8B-B14F-4D97-AF65-F5344CB8AC3E}">
        <p14:creationId xmlns:p14="http://schemas.microsoft.com/office/powerpoint/2010/main" val="294182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Unit pricing helps us compare the cost of products when they come in different sized packets. It helps us tell which items are the best value (not just the cheapest).</a:t>
            </a:r>
          </a:p>
          <a:p>
            <a:endParaRPr lang="en-AU" dirty="0"/>
          </a:p>
          <a:p>
            <a:r>
              <a:rPr lang="en-AU" dirty="0"/>
              <a:t>Unit prices can be written as dollars per kilo, per 100g, per roll, per litre, etc.</a:t>
            </a:r>
          </a:p>
          <a:p>
            <a:endParaRPr lang="en-AU" dirty="0"/>
          </a:p>
          <a:p>
            <a:r>
              <a:rPr lang="en-AU" dirty="0"/>
              <a:t>In the example on the slide, brand two has a smaller ticket price, but brand one is better value.</a:t>
            </a:r>
          </a:p>
          <a:p>
            <a:endParaRPr lang="en-AU" dirty="0"/>
          </a:p>
          <a:p>
            <a:r>
              <a:rPr lang="en-AU" dirty="0"/>
              <a:t>Before buying the bigger package, consider if you’ll be able to use it up, or if not, if you’re able to store it for later.</a:t>
            </a:r>
          </a:p>
          <a:p>
            <a:endParaRPr lang="en-AU" dirty="0"/>
          </a:p>
          <a:p>
            <a:r>
              <a:rPr lang="en-AU" dirty="0"/>
              <a:t>Fresh produce is perishable so buying smaller amounts, more often, can reduce waste if it means you’re actually using it all up.</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33</a:t>
            </a:fld>
            <a:endParaRPr lang="en-AU"/>
          </a:p>
        </p:txBody>
      </p:sp>
    </p:spTree>
    <p:extLst>
      <p:ext uri="{BB962C8B-B14F-4D97-AF65-F5344CB8AC3E}">
        <p14:creationId xmlns:p14="http://schemas.microsoft.com/office/powerpoint/2010/main" val="3745710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200" b="0" i="0" dirty="0">
                <a:solidFill>
                  <a:srgbClr val="007A33"/>
                </a:solidFill>
                <a:effectLst/>
                <a:latin typeface="+mj-lt"/>
              </a:rPr>
              <a:t>Fresh fruit and veg are nutritious and tasty, but how do they compare to alternatives?</a:t>
            </a:r>
          </a:p>
          <a:p>
            <a:pPr algn="l"/>
            <a:endParaRPr lang="en-AU" sz="1200" b="0" i="0" dirty="0">
              <a:solidFill>
                <a:srgbClr val="53565A"/>
              </a:solidFill>
              <a:effectLst/>
              <a:latin typeface="+mj-lt"/>
            </a:endParaRPr>
          </a:p>
          <a:p>
            <a:pPr algn="l"/>
            <a:r>
              <a:rPr lang="en-AU" sz="1200" b="0" i="0" dirty="0">
                <a:solidFill>
                  <a:srgbClr val="53565A"/>
                </a:solidFill>
                <a:effectLst/>
                <a:latin typeface="+mj-lt"/>
              </a:rPr>
              <a:t>Canned, frozen and dried fruit and vegetables have a much longer shelf life and are often cheaper than fresh produce. They can be bought in larger quantities when they are on sale since they last much longer.</a:t>
            </a:r>
          </a:p>
          <a:p>
            <a:pPr algn="l"/>
            <a:endParaRPr lang="en-AU" sz="1200" b="0" i="0" dirty="0">
              <a:solidFill>
                <a:srgbClr val="53565A"/>
              </a:solidFill>
              <a:effectLst/>
              <a:latin typeface="+mj-lt"/>
            </a:endParaRPr>
          </a:p>
          <a:p>
            <a:pPr algn="l"/>
            <a:r>
              <a:rPr lang="en-AU" sz="1200" dirty="0">
                <a:effectLst/>
                <a:latin typeface="+mj-lt"/>
                <a:ea typeface="Calibri" panose="020F0502020204030204" pitchFamily="34" charset="0"/>
                <a:cs typeface="Times New Roman" panose="02020603050405020304" pitchFamily="18" charset="0"/>
              </a:rPr>
              <a:t>They also are often pre-chopped which can reduce how long it takes to prepare meals. </a:t>
            </a:r>
            <a:endParaRPr lang="en-AU" sz="1200" b="0" i="0" dirty="0">
              <a:solidFill>
                <a:srgbClr val="53565A"/>
              </a:solidFill>
              <a:effectLst/>
              <a:latin typeface="+mj-lt"/>
            </a:endParaRPr>
          </a:p>
          <a:p>
            <a:pPr algn="l"/>
            <a:endParaRPr lang="en-AU" sz="1200" b="0" i="0" dirty="0">
              <a:solidFill>
                <a:srgbClr val="53565A"/>
              </a:solidFill>
              <a:effectLst/>
              <a:latin typeface="+mj-lt"/>
            </a:endParaRPr>
          </a:p>
          <a:p>
            <a:pPr algn="l"/>
            <a:r>
              <a:rPr lang="en-AU" sz="1200" dirty="0">
                <a:effectLst/>
                <a:latin typeface="+mj-lt"/>
                <a:ea typeface="Calibri" panose="020F0502020204030204" pitchFamily="34" charset="0"/>
                <a:cs typeface="Times New Roman" panose="02020603050405020304" pitchFamily="18" charset="0"/>
              </a:rPr>
              <a:t>Scientific studies have found that the vitamin content of frozen fruit and veg is comparable to fresh, and in some cases even higher! </a:t>
            </a:r>
            <a:r>
              <a:rPr lang="en-AU" sz="1200" b="0" i="0" dirty="0">
                <a:solidFill>
                  <a:srgbClr val="53565A"/>
                </a:solidFill>
                <a:effectLst/>
                <a:latin typeface="+mj-lt"/>
              </a:rPr>
              <a:t>Once picked, fruit and vegies grown for freezing and canning are processed immediately, sealing in nutrients. </a:t>
            </a:r>
          </a:p>
          <a:p>
            <a:pPr algn="l"/>
            <a:endParaRPr lang="en-AU" sz="1200" b="0" i="0" dirty="0">
              <a:solidFill>
                <a:srgbClr val="53565A"/>
              </a:solidFill>
              <a:effectLst/>
              <a:latin typeface="+mj-lt"/>
            </a:endParaRPr>
          </a:p>
          <a:p>
            <a:pPr>
              <a:lnSpc>
                <a:spcPct val="107000"/>
              </a:lnSpc>
              <a:spcAft>
                <a:spcPts val="800"/>
              </a:spcAft>
            </a:pPr>
            <a:r>
              <a:rPr lang="en-AU" sz="1200" dirty="0">
                <a:effectLst/>
                <a:latin typeface="+mj-lt"/>
                <a:ea typeface="Calibri" panose="020F0502020204030204" pitchFamily="34" charset="0"/>
                <a:cs typeface="Times New Roman" panose="02020603050405020304" pitchFamily="18" charset="0"/>
              </a:rPr>
              <a:t>When choosing fresh fruit and vegies, go for those that are in season for the best taste and best value. A good rule of thumb is that if it's locally grown and on special, it's probably in season. </a:t>
            </a:r>
            <a:endParaRPr lang="en-AU" sz="1200" b="0" i="0" dirty="0">
              <a:solidFill>
                <a:srgbClr val="53565A"/>
              </a:solidFill>
              <a:effectLst/>
              <a:latin typeface="+mj-lt"/>
            </a:endParaRPr>
          </a:p>
          <a:p>
            <a:endParaRPr lang="en-AU" sz="1200" dirty="0">
              <a:latin typeface="+mj-lt"/>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34</a:t>
            </a:fld>
            <a:endParaRPr lang="en-AU"/>
          </a:p>
        </p:txBody>
      </p:sp>
    </p:spTree>
    <p:extLst>
      <p:ext uri="{BB962C8B-B14F-4D97-AF65-F5344CB8AC3E}">
        <p14:creationId xmlns:p14="http://schemas.microsoft.com/office/powerpoint/2010/main" val="1220856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Note to presenter: This is an opportunity for participants to share the strategies they use to manage their food bill.</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35</a:t>
            </a:fld>
            <a:endParaRPr lang="en-AU"/>
          </a:p>
        </p:txBody>
      </p:sp>
    </p:spTree>
    <p:extLst>
      <p:ext uri="{BB962C8B-B14F-4D97-AF65-F5344CB8AC3E}">
        <p14:creationId xmlns:p14="http://schemas.microsoft.com/office/powerpoint/2010/main" val="1164331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Visit the LiveLighter website for more tips, resources and interactive tools</a:t>
            </a:r>
          </a:p>
          <a:p>
            <a:endParaRPr lang="en-AU" dirty="0"/>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36</a:t>
            </a:fld>
            <a:endParaRPr lang="en-AU"/>
          </a:p>
        </p:txBody>
      </p:sp>
    </p:spTree>
    <p:extLst>
      <p:ext uri="{BB962C8B-B14F-4D97-AF65-F5344CB8AC3E}">
        <p14:creationId xmlns:p14="http://schemas.microsoft.com/office/powerpoint/2010/main" val="3271280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37</a:t>
            </a:fld>
            <a:endParaRPr lang="en-AU"/>
          </a:p>
        </p:txBody>
      </p:sp>
    </p:spTree>
    <p:extLst>
      <p:ext uri="{BB962C8B-B14F-4D97-AF65-F5344CB8AC3E}">
        <p14:creationId xmlns:p14="http://schemas.microsoft.com/office/powerpoint/2010/main" val="254033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i="0" dirty="0">
              <a:solidFill>
                <a:srgbClr val="53565A"/>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4</a:t>
            </a:fld>
            <a:endParaRPr lang="en-AU"/>
          </a:p>
        </p:txBody>
      </p:sp>
    </p:spTree>
    <p:extLst>
      <p:ext uri="{BB962C8B-B14F-4D97-AF65-F5344CB8AC3E}">
        <p14:creationId xmlns:p14="http://schemas.microsoft.com/office/powerpoint/2010/main" val="2774411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53565A"/>
                </a:solidFill>
                <a:effectLst/>
                <a:latin typeface="+mj-lt"/>
              </a:rPr>
              <a:t>Here is a visual guide to filling your trolley with healthy foods in a way that makes the most of your food dollars.</a:t>
            </a:r>
          </a:p>
          <a:p>
            <a:endParaRPr lang="en-AU" b="0" i="0" dirty="0">
              <a:solidFill>
                <a:srgbClr val="53565A"/>
              </a:solidFill>
              <a:effectLst/>
              <a:latin typeface="+mj-lt"/>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5</a:t>
            </a:fld>
            <a:endParaRPr lang="en-AU"/>
          </a:p>
        </p:txBody>
      </p:sp>
    </p:spTree>
    <p:extLst>
      <p:ext uri="{BB962C8B-B14F-4D97-AF65-F5344CB8AC3E}">
        <p14:creationId xmlns:p14="http://schemas.microsoft.com/office/powerpoint/2010/main" val="1540735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a:t>Vegies, fruit, beans, lentils and wholegrains are healthy everyday foods that are usually cheaper than other foods like meat and dairy. Aim for 60% or more of these foods in your trolley.</a:t>
            </a:r>
          </a:p>
          <a:p>
            <a:endParaRPr lang="en-AU" i="0" dirty="0"/>
          </a:p>
          <a:p>
            <a:r>
              <a:rPr lang="en-AU" i="0" dirty="0"/>
              <a:t>Wholegrains include foods like oats, brown rice and grainy bread.</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6</a:t>
            </a:fld>
            <a:endParaRPr lang="en-AU"/>
          </a:p>
        </p:txBody>
      </p:sp>
    </p:spTree>
    <p:extLst>
      <p:ext uri="{BB962C8B-B14F-4D97-AF65-F5344CB8AC3E}">
        <p14:creationId xmlns:p14="http://schemas.microsoft.com/office/powerpoint/2010/main" val="1376817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a:t>Protein foods include things like fish, seafood, lean meat, chicken, milk, yoghurt, cheese, eggs, nuts, seeds and tofu.</a:t>
            </a:r>
          </a:p>
          <a:p>
            <a:endParaRPr lang="en-AU" i="0" dirty="0"/>
          </a:p>
          <a:p>
            <a:r>
              <a:rPr lang="en-AU" i="0" dirty="0"/>
              <a:t>While these are healthy foods to eat everyday, they’re usually a bit more expensive and we need a bit less of them in our diet.</a:t>
            </a:r>
          </a:p>
          <a:p>
            <a:endParaRPr lang="en-AU" i="0" dirty="0"/>
          </a:p>
          <a:p>
            <a:r>
              <a:rPr lang="en-AU" i="0" dirty="0"/>
              <a:t>Aim to fill around 30% of your trolley with these foods.</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7</a:t>
            </a:fld>
            <a:endParaRPr lang="en-AU"/>
          </a:p>
        </p:txBody>
      </p:sp>
    </p:spTree>
    <p:extLst>
      <p:ext uri="{BB962C8B-B14F-4D97-AF65-F5344CB8AC3E}">
        <p14:creationId xmlns:p14="http://schemas.microsoft.com/office/powerpoint/2010/main" val="3866520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a:t>Highly processed food includes sugary drinks and junk foods like lollies, chocolate, biscuits, crisps, chips, pies and pastries.</a:t>
            </a:r>
          </a:p>
          <a:p>
            <a:endParaRPr lang="en-AU" i="0" dirty="0"/>
          </a:p>
          <a:p>
            <a:r>
              <a:rPr lang="en-AU" i="0" dirty="0"/>
              <a:t>These foods are expensive and don’t provide any of the good stuff our bodies need.</a:t>
            </a:r>
          </a:p>
          <a:p>
            <a:endParaRPr lang="en-AU" i="0" dirty="0"/>
          </a:p>
          <a:p>
            <a:r>
              <a:rPr lang="en-AU" i="0" dirty="0"/>
              <a:t>Aim to fill no more than 10% of your trolley with these foods.</a:t>
            </a: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8</a:t>
            </a:fld>
            <a:endParaRPr lang="en-AU"/>
          </a:p>
        </p:txBody>
      </p:sp>
    </p:spTree>
    <p:extLst>
      <p:ext uri="{BB962C8B-B14F-4D97-AF65-F5344CB8AC3E}">
        <p14:creationId xmlns:p14="http://schemas.microsoft.com/office/powerpoint/2010/main" val="3590875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0" i="0" dirty="0">
                <a:solidFill>
                  <a:srgbClr val="53565A"/>
                </a:solidFill>
                <a:effectLst/>
                <a:latin typeface="+mj-lt"/>
              </a:rPr>
              <a:t>The healthiest foods are everyday staples without fancy packaging or heavy marketing.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0" i="0" dirty="0">
              <a:solidFill>
                <a:srgbClr val="53565A"/>
              </a:solidFill>
              <a:effectLst/>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0" i="0" dirty="0">
                <a:solidFill>
                  <a:srgbClr val="53565A"/>
                </a:solidFill>
                <a:effectLst/>
                <a:latin typeface="+mj-lt"/>
              </a:rPr>
              <a:t>Including healthy foods like oats, seasonal fruit and veg, frozen veg, tinned beans and brown rice in your weekly shop will help you stick to your food budget, and fill plates and tummies too.</a:t>
            </a:r>
            <a:endParaRPr lang="en-AU" i="0" dirty="0">
              <a:latin typeface="+mj-lt"/>
            </a:endParaRPr>
          </a:p>
          <a:p>
            <a:endParaRPr lang="en-AU" i="0" dirty="0">
              <a:latin typeface="+mj-lt"/>
            </a:endParaRPr>
          </a:p>
        </p:txBody>
      </p:sp>
      <p:sp>
        <p:nvSpPr>
          <p:cNvPr id="4" name="Slide Number Placeholder 3"/>
          <p:cNvSpPr>
            <a:spLocks noGrp="1"/>
          </p:cNvSpPr>
          <p:nvPr>
            <p:ph type="sldNum" sz="quarter" idx="5"/>
          </p:nvPr>
        </p:nvSpPr>
        <p:spPr/>
        <p:txBody>
          <a:bodyPr/>
          <a:lstStyle/>
          <a:p>
            <a:pPr>
              <a:defRPr/>
            </a:pPr>
            <a:fld id="{1525F6E6-2C65-494B-B177-C465C3B981E2}" type="slidenum">
              <a:rPr lang="en-AU" smtClean="0"/>
              <a:pPr>
                <a:defRPr/>
              </a:pPr>
              <a:t>9</a:t>
            </a:fld>
            <a:endParaRPr lang="en-AU"/>
          </a:p>
        </p:txBody>
      </p:sp>
    </p:spTree>
    <p:extLst>
      <p:ext uri="{BB962C8B-B14F-4D97-AF65-F5344CB8AC3E}">
        <p14:creationId xmlns:p14="http://schemas.microsoft.com/office/powerpoint/2010/main" val="2254196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411510"/>
            <a:ext cx="9144000" cy="1458162"/>
          </a:xfrm>
          <a:solidFill>
            <a:srgbClr val="007096"/>
          </a:solidFill>
        </p:spPr>
        <p:txBody>
          <a:bodyPr/>
          <a:lstStyle>
            <a:lvl1pPr algn="ctr">
              <a:defRPr>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1977684"/>
            <a:ext cx="6400800" cy="140415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8" name="Rectangle 7"/>
          <p:cNvSpPr/>
          <p:nvPr userDrawn="1"/>
        </p:nvSpPr>
        <p:spPr>
          <a:xfrm>
            <a:off x="0" y="4037492"/>
            <a:ext cx="9144000" cy="108012"/>
          </a:xfrm>
          <a:prstGeom prst="rect">
            <a:avLst/>
          </a:prstGeom>
          <a:solidFill>
            <a:srgbClr val="007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descr="A close up of a sign&#10;&#10;Description automatically generated">
            <a:extLst>
              <a:ext uri="{FF2B5EF4-FFF2-40B4-BE49-F238E27FC236}">
                <a16:creationId xmlns:a16="http://schemas.microsoft.com/office/drawing/2014/main" id="{23A26D1E-6E5B-4654-B538-EFAB3C211F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8880" y="4209580"/>
            <a:ext cx="2407040" cy="923573"/>
          </a:xfrm>
          <a:prstGeom prst="rect">
            <a:avLst/>
          </a:prstGeom>
        </p:spPr>
      </p:pic>
      <p:pic>
        <p:nvPicPr>
          <p:cNvPr id="7" name="Picture 6">
            <a:extLst>
              <a:ext uri="{FF2B5EF4-FFF2-40B4-BE49-F238E27FC236}">
                <a16:creationId xmlns:a16="http://schemas.microsoft.com/office/drawing/2014/main" id="{17D375C3-9781-CD80-C488-1AF20460A942}"/>
              </a:ext>
            </a:extLst>
          </p:cNvPr>
          <p:cNvPicPr>
            <a:picLocks noChangeAspect="1"/>
          </p:cNvPicPr>
          <p:nvPr userDrawn="1"/>
        </p:nvPicPr>
        <p:blipFill>
          <a:blip r:embed="rId3"/>
          <a:stretch>
            <a:fillRect/>
          </a:stretch>
        </p:blipFill>
        <p:spPr>
          <a:xfrm>
            <a:off x="251520" y="4384829"/>
            <a:ext cx="3962743" cy="573074"/>
          </a:xfrm>
          <a:prstGeom prst="rect">
            <a:avLst/>
          </a:prstGeom>
        </p:spPr>
      </p:pic>
    </p:spTree>
    <p:extLst>
      <p:ext uri="{BB962C8B-B14F-4D97-AF65-F5344CB8AC3E}">
        <p14:creationId xmlns:p14="http://schemas.microsoft.com/office/powerpoint/2010/main" val="369497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96"/>
                </a:solidFill>
              </a:defRPr>
            </a:lvl1pPr>
          </a:lstStyle>
          <a:p>
            <a:r>
              <a:rPr lang="en-US" dirty="0"/>
              <a:t>Click to edit Master title style</a:t>
            </a:r>
            <a:endParaRPr lang="en-AU" dirty="0"/>
          </a:p>
        </p:txBody>
      </p:sp>
      <p:sp>
        <p:nvSpPr>
          <p:cNvPr id="3" name="Content Placeholder 2"/>
          <p:cNvSpPr>
            <a:spLocks noGrp="1"/>
          </p:cNvSpPr>
          <p:nvPr>
            <p:ph sz="half" idx="1"/>
          </p:nvPr>
        </p:nvSpPr>
        <p:spPr>
          <a:xfrm>
            <a:off x="457200" y="1200151"/>
            <a:ext cx="4038600" cy="3394472"/>
          </a:xfrm>
        </p:spPr>
        <p:txBody>
          <a:bodyPr/>
          <a:lstStyle>
            <a:lvl1pPr>
              <a:buClr>
                <a:srgbClr val="007096"/>
              </a:buClr>
              <a:defRPr sz="2800"/>
            </a:lvl1pPr>
            <a:lvl2pPr>
              <a:buClr>
                <a:srgbClr val="007096"/>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200151"/>
            <a:ext cx="4038600" cy="3394472"/>
          </a:xfrm>
        </p:spPr>
        <p:txBody>
          <a:bodyPr/>
          <a:lstStyle>
            <a:lvl1pPr>
              <a:buClr>
                <a:srgbClr val="007096"/>
              </a:buClr>
              <a:defRPr sz="2800"/>
            </a:lvl1pPr>
            <a:lvl2pPr>
              <a:buClr>
                <a:srgbClr val="007096"/>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19111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96"/>
                </a:solidFill>
              </a:defRPr>
            </a:lvl1pPr>
          </a:lstStyle>
          <a:p>
            <a:r>
              <a:rPr lang="en-US" dirty="0"/>
              <a:t>Click to edit Master title style</a:t>
            </a:r>
            <a:endParaRPr lang="en-AU" dirty="0"/>
          </a:p>
        </p:txBody>
      </p:sp>
      <p:sp>
        <p:nvSpPr>
          <p:cNvPr id="3" name="Text Placeholder 2"/>
          <p:cNvSpPr>
            <a:spLocks noGrp="1"/>
          </p:cNvSpPr>
          <p:nvPr>
            <p:ph type="body" idx="1"/>
          </p:nvPr>
        </p:nvSpPr>
        <p:spPr>
          <a:xfrm>
            <a:off x="457200" y="1180039"/>
            <a:ext cx="4040188" cy="7003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39774"/>
            <a:ext cx="4040188" cy="2504184"/>
          </a:xfrm>
        </p:spPr>
        <p:txBody>
          <a:bodyPr/>
          <a:lstStyle>
            <a:lvl1pPr>
              <a:buClr>
                <a:srgbClr val="007096"/>
              </a:buClr>
              <a:defRPr sz="2400"/>
            </a:lvl1pPr>
            <a:lvl2pPr>
              <a:buClr>
                <a:srgbClr val="007096"/>
              </a:buCl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6" y="1180039"/>
            <a:ext cx="4041775" cy="7003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939774"/>
            <a:ext cx="4041775" cy="2504184"/>
          </a:xfrm>
        </p:spPr>
        <p:txBody>
          <a:bodyPr/>
          <a:lstStyle>
            <a:lvl1pPr>
              <a:buClr>
                <a:srgbClr val="007096"/>
              </a:buClr>
              <a:defRPr sz="2400"/>
            </a:lvl1pPr>
            <a:lvl2pPr>
              <a:buClr>
                <a:srgbClr val="007096"/>
              </a:buCl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45870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23254"/>
            <a:ext cx="3008313" cy="871538"/>
          </a:xfrm>
        </p:spPr>
        <p:txBody>
          <a:bodyPr anchor="b"/>
          <a:lstStyle>
            <a:lvl1pPr algn="l">
              <a:defRPr sz="2000" b="1">
                <a:solidFill>
                  <a:srgbClr val="007096"/>
                </a:solidFill>
              </a:defRPr>
            </a:lvl1pPr>
          </a:lstStyle>
          <a:p>
            <a:r>
              <a:rPr lang="en-US" dirty="0"/>
              <a:t>Click to edit Master title style</a:t>
            </a:r>
            <a:endParaRPr lang="en-AU" dirty="0"/>
          </a:p>
        </p:txBody>
      </p:sp>
      <p:sp>
        <p:nvSpPr>
          <p:cNvPr id="3" name="Content Placeholder 2"/>
          <p:cNvSpPr>
            <a:spLocks noGrp="1"/>
          </p:cNvSpPr>
          <p:nvPr>
            <p:ph idx="1"/>
          </p:nvPr>
        </p:nvSpPr>
        <p:spPr>
          <a:xfrm>
            <a:off x="3575050" y="411509"/>
            <a:ext cx="5111750" cy="4032449"/>
          </a:xfrm>
        </p:spPr>
        <p:txBody>
          <a:bodyPr/>
          <a:lstStyle>
            <a:lvl1pPr>
              <a:buClr>
                <a:srgbClr val="007096"/>
              </a:buClr>
              <a:defRPr sz="3200"/>
            </a:lvl1pPr>
            <a:lvl2pPr>
              <a:buClr>
                <a:srgbClr val="007096"/>
              </a:buCl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1" y="1419622"/>
            <a:ext cx="3008313" cy="30243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308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518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07046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41610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39502"/>
            <a:ext cx="8229600" cy="4109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8020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Subtitle 2"/>
          <p:cNvSpPr>
            <a:spLocks noGrp="1"/>
          </p:cNvSpPr>
          <p:nvPr>
            <p:ph type="subTitle" idx="13"/>
          </p:nvPr>
        </p:nvSpPr>
        <p:spPr>
          <a:xfrm>
            <a:off x="1371600" y="2139702"/>
            <a:ext cx="6400800" cy="2088232"/>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4" name="Title 1"/>
          <p:cNvSpPr>
            <a:spLocks noGrp="1"/>
          </p:cNvSpPr>
          <p:nvPr>
            <p:ph type="ctrTitle"/>
          </p:nvPr>
        </p:nvSpPr>
        <p:spPr>
          <a:xfrm>
            <a:off x="0" y="411510"/>
            <a:ext cx="9144000" cy="1458162"/>
          </a:xfrm>
          <a:solidFill>
            <a:srgbClr val="007096"/>
          </a:solidFill>
        </p:spPr>
        <p:txBody>
          <a:bodyPr/>
          <a:lstStyle>
            <a:lvl1pPr algn="ct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510533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0" y="1"/>
            <a:ext cx="9144000" cy="4011910"/>
          </a:xfrm>
          <a:solidFill>
            <a:srgbClr val="007096"/>
          </a:solidFill>
        </p:spPr>
        <p:txBody>
          <a:bodyPr/>
          <a:lstStyle>
            <a:lvl1pPr algn="ctr">
              <a:defRPr>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221293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96"/>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buClr>
                <a:srgbClr val="007096"/>
              </a:buClr>
              <a:defRPr/>
            </a:lvl1pPr>
            <a:lvl2pPr>
              <a:buClr>
                <a:srgbClr val="007096"/>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6302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96"/>
                </a:solidFill>
              </a:defRPr>
            </a:lvl1pPr>
          </a:lstStyle>
          <a:p>
            <a:r>
              <a:rPr lang="en-US" dirty="0"/>
              <a:t>Click to edit Master title style</a:t>
            </a:r>
            <a:endParaRPr lang="en-AU" dirty="0"/>
          </a:p>
        </p:txBody>
      </p:sp>
    </p:spTree>
    <p:extLst>
      <p:ext uri="{BB962C8B-B14F-4D97-AF65-F5344CB8AC3E}">
        <p14:creationId xmlns:p14="http://schemas.microsoft.com/office/powerpoint/2010/main" val="4019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83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2CB035-3BFB-424E-A9AF-161813411384}"/>
              </a:ext>
            </a:extLst>
          </p:cNvPr>
          <p:cNvSpPr/>
          <p:nvPr userDrawn="1"/>
        </p:nvSpPr>
        <p:spPr>
          <a:xfrm>
            <a:off x="6732240" y="4227934"/>
            <a:ext cx="223224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buClr>
                <a:srgbClr val="007096"/>
              </a:buClr>
              <a:defRPr/>
            </a:lvl1pPr>
            <a:lvl2pPr>
              <a:buClr>
                <a:srgbClr val="007096"/>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98011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2CB035-3BFB-424E-A9AF-161813411384}"/>
              </a:ext>
            </a:extLst>
          </p:cNvPr>
          <p:cNvSpPr/>
          <p:nvPr userDrawn="1"/>
        </p:nvSpPr>
        <p:spPr>
          <a:xfrm>
            <a:off x="6732240" y="4227934"/>
            <a:ext cx="223224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110638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2CB035-3BFB-424E-A9AF-161813411384}"/>
              </a:ext>
            </a:extLst>
          </p:cNvPr>
          <p:cNvSpPr/>
          <p:nvPr userDrawn="1"/>
        </p:nvSpPr>
        <p:spPr>
          <a:xfrm>
            <a:off x="6732240" y="4227934"/>
            <a:ext cx="223224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1605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23528" y="205979"/>
            <a:ext cx="8496944"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AU" altLang="en-US" dirty="0"/>
          </a:p>
        </p:txBody>
      </p:sp>
      <p:sp>
        <p:nvSpPr>
          <p:cNvPr id="1027" name="Text Placeholder 2"/>
          <p:cNvSpPr>
            <a:spLocks noGrp="1"/>
          </p:cNvSpPr>
          <p:nvPr>
            <p:ph type="body" idx="1"/>
          </p:nvPr>
        </p:nvSpPr>
        <p:spPr bwMode="auto">
          <a:xfrm>
            <a:off x="323528" y="1200150"/>
            <a:ext cx="8496944" cy="327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AU" altLang="en-US" dirty="0"/>
          </a:p>
        </p:txBody>
      </p:sp>
      <p:sp>
        <p:nvSpPr>
          <p:cNvPr id="2" name="Rectangle 1"/>
          <p:cNvSpPr/>
          <p:nvPr userDrawn="1"/>
        </p:nvSpPr>
        <p:spPr>
          <a:xfrm>
            <a:off x="0" y="4876006"/>
            <a:ext cx="9144000" cy="267494"/>
          </a:xfrm>
          <a:prstGeom prst="rect">
            <a:avLst/>
          </a:prstGeom>
          <a:solidFill>
            <a:srgbClr val="007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userDrawn="1"/>
        </p:nvSpPr>
        <p:spPr>
          <a:xfrm>
            <a:off x="7327551" y="4866501"/>
            <a:ext cx="1870784" cy="276999"/>
          </a:xfrm>
          <a:prstGeom prst="rect">
            <a:avLst/>
          </a:prstGeom>
          <a:noFill/>
        </p:spPr>
        <p:txBody>
          <a:bodyPr wrap="square" rtlCol="0">
            <a:spAutoFit/>
          </a:bodyPr>
          <a:lstStyle/>
          <a:p>
            <a:r>
              <a:rPr lang="en-AU" sz="1200" dirty="0">
                <a:solidFill>
                  <a:schemeClr val="bg1"/>
                </a:solidFill>
                <a:latin typeface="Arial" panose="020B0604020202020204" pitchFamily="34" charset="0"/>
                <a:cs typeface="Arial" panose="020B0604020202020204" pitchFamily="34" charset="0"/>
              </a:rPr>
              <a:t>livelighter.com.au</a:t>
            </a:r>
          </a:p>
        </p:txBody>
      </p:sp>
      <p:pic>
        <p:nvPicPr>
          <p:cNvPr id="8" name="Picture 7" descr="A close up of a sign&#10;&#10;Description automatically generated">
            <a:extLst>
              <a:ext uri="{FF2B5EF4-FFF2-40B4-BE49-F238E27FC236}">
                <a16:creationId xmlns:a16="http://schemas.microsoft.com/office/drawing/2014/main" id="{BBDB62B8-6A77-4B3D-A804-66C51822847E}"/>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7667" t="20141" r="7653" b="19670"/>
          <a:stretch/>
        </p:blipFill>
        <p:spPr>
          <a:xfrm>
            <a:off x="7142763" y="4381793"/>
            <a:ext cx="1708945" cy="466076"/>
          </a:xfrm>
          <a:prstGeom prst="rect">
            <a:avLst/>
          </a:prstGeom>
        </p:spPr>
      </p:pic>
    </p:spTree>
  </p:cSld>
  <p:clrMap bg1="lt1" tx1="dk1" bg2="lt2" tx2="dk2" accent1="accent1" accent2="accent2" accent3="accent3" accent4="accent4" accent5="accent5" accent6="accent6" hlink="hlink" folHlink="folHlink"/>
  <p:sldLayoutIdLst>
    <p:sldLayoutId id="2147491255" r:id="rId1"/>
    <p:sldLayoutId id="2147491256" r:id="rId2"/>
    <p:sldLayoutId id="2147491326" r:id="rId3"/>
    <p:sldLayoutId id="2147491195" r:id="rId4"/>
    <p:sldLayoutId id="2147491198" r:id="rId5"/>
    <p:sldLayoutId id="2147491199" r:id="rId6"/>
    <p:sldLayoutId id="2147491323" r:id="rId7"/>
    <p:sldLayoutId id="2147491324" r:id="rId8"/>
    <p:sldLayoutId id="2147491325" r:id="rId9"/>
    <p:sldLayoutId id="2147491196" r:id="rId10"/>
    <p:sldLayoutId id="2147491197" r:id="rId11"/>
    <p:sldLayoutId id="2147491200" r:id="rId12"/>
    <p:sldLayoutId id="2147491201" r:id="rId13"/>
    <p:sldLayoutId id="2147491202" r:id="rId14"/>
    <p:sldLayoutId id="2147491203" r:id="rId15"/>
    <p:sldLayoutId id="2147491204" r:id="rId16"/>
  </p:sldLayoutIdLst>
  <p:txStyles>
    <p:titleStyle>
      <a:lvl1pPr algn="l" rtl="0" eaLnBrk="0" fontAlgn="base" hangingPunct="0">
        <a:spcBef>
          <a:spcPct val="0"/>
        </a:spcBef>
        <a:spcAft>
          <a:spcPct val="0"/>
        </a:spcAft>
        <a:defRPr sz="4400" b="1" kern="1200">
          <a:solidFill>
            <a:srgbClr val="007096"/>
          </a:solidFill>
          <a:latin typeface="Arial" pitchFamily="34" charset="0"/>
          <a:ea typeface="+mj-ea"/>
          <a:cs typeface="Arial" pitchFamily="34" charset="0"/>
        </a:defRPr>
      </a:lvl1pPr>
      <a:lvl2pPr algn="l" rtl="0" eaLnBrk="0" fontAlgn="base" hangingPunct="0">
        <a:spcBef>
          <a:spcPct val="0"/>
        </a:spcBef>
        <a:spcAft>
          <a:spcPct val="0"/>
        </a:spcAft>
        <a:defRPr sz="4400" b="1">
          <a:solidFill>
            <a:srgbClr val="0091B4"/>
          </a:solidFill>
          <a:latin typeface="Arial" pitchFamily="34" charset="0"/>
          <a:cs typeface="Arial" pitchFamily="34" charset="0"/>
        </a:defRPr>
      </a:lvl2pPr>
      <a:lvl3pPr algn="l" rtl="0" eaLnBrk="0" fontAlgn="base" hangingPunct="0">
        <a:spcBef>
          <a:spcPct val="0"/>
        </a:spcBef>
        <a:spcAft>
          <a:spcPct val="0"/>
        </a:spcAft>
        <a:defRPr sz="4400" b="1">
          <a:solidFill>
            <a:srgbClr val="0091B4"/>
          </a:solidFill>
          <a:latin typeface="Arial" pitchFamily="34" charset="0"/>
          <a:cs typeface="Arial" pitchFamily="34" charset="0"/>
        </a:defRPr>
      </a:lvl3pPr>
      <a:lvl4pPr algn="l" rtl="0" eaLnBrk="0" fontAlgn="base" hangingPunct="0">
        <a:spcBef>
          <a:spcPct val="0"/>
        </a:spcBef>
        <a:spcAft>
          <a:spcPct val="0"/>
        </a:spcAft>
        <a:defRPr sz="4400" b="1">
          <a:solidFill>
            <a:srgbClr val="0091B4"/>
          </a:solidFill>
          <a:latin typeface="Arial" pitchFamily="34" charset="0"/>
          <a:cs typeface="Arial" pitchFamily="34" charset="0"/>
        </a:defRPr>
      </a:lvl4pPr>
      <a:lvl5pPr algn="l" rtl="0" eaLnBrk="0" fontAlgn="base" hangingPunct="0">
        <a:spcBef>
          <a:spcPct val="0"/>
        </a:spcBef>
        <a:spcAft>
          <a:spcPct val="0"/>
        </a:spcAft>
        <a:defRPr sz="4400" b="1">
          <a:solidFill>
            <a:srgbClr val="0091B4"/>
          </a:solidFill>
          <a:latin typeface="Arial" pitchFamily="34" charset="0"/>
          <a:cs typeface="Arial" pitchFamily="34" charset="0"/>
        </a:defRPr>
      </a:lvl5pPr>
      <a:lvl6pPr marL="457200" algn="l" rtl="0" fontAlgn="base">
        <a:spcBef>
          <a:spcPct val="0"/>
        </a:spcBef>
        <a:spcAft>
          <a:spcPct val="0"/>
        </a:spcAft>
        <a:defRPr sz="4400" b="1">
          <a:solidFill>
            <a:srgbClr val="0091B4"/>
          </a:solidFill>
          <a:latin typeface="Arial" pitchFamily="34" charset="0"/>
          <a:cs typeface="Arial" pitchFamily="34" charset="0"/>
        </a:defRPr>
      </a:lvl6pPr>
      <a:lvl7pPr marL="914400" algn="l" rtl="0" fontAlgn="base">
        <a:spcBef>
          <a:spcPct val="0"/>
        </a:spcBef>
        <a:spcAft>
          <a:spcPct val="0"/>
        </a:spcAft>
        <a:defRPr sz="4400" b="1">
          <a:solidFill>
            <a:srgbClr val="0091B4"/>
          </a:solidFill>
          <a:latin typeface="Arial" pitchFamily="34" charset="0"/>
          <a:cs typeface="Arial" pitchFamily="34" charset="0"/>
        </a:defRPr>
      </a:lvl7pPr>
      <a:lvl8pPr marL="1371600" algn="l" rtl="0" fontAlgn="base">
        <a:spcBef>
          <a:spcPct val="0"/>
        </a:spcBef>
        <a:spcAft>
          <a:spcPct val="0"/>
        </a:spcAft>
        <a:defRPr sz="4400" b="1">
          <a:solidFill>
            <a:srgbClr val="0091B4"/>
          </a:solidFill>
          <a:latin typeface="Arial" pitchFamily="34" charset="0"/>
          <a:cs typeface="Arial" pitchFamily="34" charset="0"/>
        </a:defRPr>
      </a:lvl8pPr>
      <a:lvl9pPr marL="1828800" algn="l" rtl="0" fontAlgn="base">
        <a:spcBef>
          <a:spcPct val="0"/>
        </a:spcBef>
        <a:spcAft>
          <a:spcPct val="0"/>
        </a:spcAft>
        <a:defRPr sz="4400" b="1">
          <a:solidFill>
            <a:srgbClr val="0091B4"/>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rgbClr val="007096"/>
        </a:buClr>
        <a:buSzPct val="50000"/>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7096"/>
        </a:buClr>
        <a:buSzPct val="50000"/>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ctrTitle"/>
          </p:nvPr>
        </p:nvSpPr>
        <p:spPr>
          <a:xfrm>
            <a:off x="0" y="267494"/>
            <a:ext cx="9144331" cy="1872208"/>
          </a:xfrm>
        </p:spPr>
        <p:txBody>
          <a:bodyPr/>
          <a:lstStyle/>
          <a:p>
            <a:pPr eaLnBrk="1" hangingPunct="1">
              <a:lnSpc>
                <a:spcPct val="150000"/>
              </a:lnSpc>
            </a:pPr>
            <a:r>
              <a:rPr lang="en-AU" altLang="en-US" sz="3600" dirty="0"/>
              <a:t>Shop Smart</a:t>
            </a:r>
            <a:br>
              <a:rPr lang="en-AU" altLang="en-US" sz="3200" dirty="0"/>
            </a:br>
            <a:r>
              <a:rPr lang="en-AU" altLang="en-US" sz="2400" dirty="0"/>
              <a:t>Tips and tricks for eating well on a budget</a:t>
            </a:r>
            <a:endParaRPr lang="en-AU" altLang="en-US" sz="3200" b="0" dirty="0"/>
          </a:p>
        </p:txBody>
      </p:sp>
      <p:sp>
        <p:nvSpPr>
          <p:cNvPr id="2" name="Subtitle 1"/>
          <p:cNvSpPr>
            <a:spLocks noGrp="1"/>
          </p:cNvSpPr>
          <p:nvPr>
            <p:ph type="subTitle" idx="1"/>
          </p:nvPr>
        </p:nvSpPr>
        <p:spPr>
          <a:xfrm>
            <a:off x="395536" y="2211710"/>
            <a:ext cx="8208912" cy="1296144"/>
          </a:xfrm>
        </p:spPr>
        <p:txBody>
          <a:bodyPr/>
          <a:lstStyle/>
          <a:p>
            <a:pPr>
              <a:spcBef>
                <a:spcPts val="0"/>
              </a:spcBef>
              <a:spcAft>
                <a:spcPts val="400"/>
              </a:spcAft>
            </a:pPr>
            <a:r>
              <a:rPr lang="en-AU" sz="2600" b="1" dirty="0"/>
              <a:t>Name</a:t>
            </a:r>
          </a:p>
          <a:p>
            <a:pPr>
              <a:spcBef>
                <a:spcPts val="0"/>
              </a:spcBef>
              <a:spcAft>
                <a:spcPts val="400"/>
              </a:spcAft>
            </a:pPr>
            <a:r>
              <a:rPr lang="en-AU" sz="2600" dirty="0"/>
              <a:t>Role and/or Qualifications</a:t>
            </a:r>
          </a:p>
          <a:p>
            <a:pPr>
              <a:spcBef>
                <a:spcPts val="0"/>
              </a:spcBef>
              <a:spcAft>
                <a:spcPts val="400"/>
              </a:spcAft>
            </a:pPr>
            <a:r>
              <a:rPr lang="en-AU" sz="2600" dirty="0"/>
              <a:t>Organisation</a:t>
            </a:r>
          </a:p>
        </p:txBody>
      </p:sp>
      <p:sp>
        <p:nvSpPr>
          <p:cNvPr id="5" name="Subtitle 1">
            <a:extLst>
              <a:ext uri="{FF2B5EF4-FFF2-40B4-BE49-F238E27FC236}">
                <a16:creationId xmlns:a16="http://schemas.microsoft.com/office/drawing/2014/main" id="{91B2CC9D-E5D7-4333-89A3-2280B8B11084}"/>
              </a:ext>
            </a:extLst>
          </p:cNvPr>
          <p:cNvSpPr txBox="1">
            <a:spLocks/>
          </p:cNvSpPr>
          <p:nvPr/>
        </p:nvSpPr>
        <p:spPr bwMode="auto">
          <a:xfrm>
            <a:off x="539552" y="3651870"/>
            <a:ext cx="820891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007096"/>
              </a:buClr>
              <a:buSzPct val="50000"/>
              <a:buFont typeface="Arial" pitchFamily="34" charset="0"/>
              <a:buNone/>
              <a:defRPr sz="3200" kern="1200">
                <a:solidFill>
                  <a:schemeClr val="tx1"/>
                </a:solidFill>
                <a:latin typeface="Arial" pitchFamily="34" charset="0"/>
                <a:ea typeface="+mn-ea"/>
                <a:cs typeface="Arial" pitchFamily="34" charset="0"/>
              </a:defRPr>
            </a:lvl1pPr>
            <a:lvl2pPr marL="457200" indent="0" algn="ctr" rtl="0" eaLnBrk="0" fontAlgn="base" hangingPunct="0">
              <a:spcBef>
                <a:spcPct val="20000"/>
              </a:spcBef>
              <a:spcAft>
                <a:spcPct val="0"/>
              </a:spcAft>
              <a:buClr>
                <a:srgbClr val="007096"/>
              </a:buClr>
              <a:buSzPct val="50000"/>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spcAft>
                <a:spcPts val="600"/>
              </a:spcAft>
            </a:pPr>
            <a:r>
              <a:rPr lang="en-AU" sz="1400" dirty="0"/>
              <a:t>On behalf of the </a:t>
            </a:r>
            <a:r>
              <a:rPr lang="en-AU" sz="1400" i="1" dirty="0"/>
              <a:t>LiveLighter</a:t>
            </a:r>
            <a:r>
              <a:rPr lang="en-AU" sz="1400" dirty="0"/>
              <a:t> team at Cancer Council WA</a:t>
            </a:r>
          </a:p>
          <a:p>
            <a:endParaRPr lang="en-AU"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E134-2548-215F-6CD5-313B5D152ABA}"/>
              </a:ext>
            </a:extLst>
          </p:cNvPr>
          <p:cNvSpPr>
            <a:spLocks noGrp="1"/>
          </p:cNvSpPr>
          <p:nvPr>
            <p:ph type="ctrTitle"/>
          </p:nvPr>
        </p:nvSpPr>
        <p:spPr/>
        <p:txBody>
          <a:bodyPr/>
          <a:lstStyle/>
          <a:p>
            <a:r>
              <a:rPr lang="en-AU" dirty="0"/>
              <a:t>Understanding food labels</a:t>
            </a:r>
          </a:p>
        </p:txBody>
      </p:sp>
    </p:spTree>
    <p:extLst>
      <p:ext uri="{BB962C8B-B14F-4D97-AF65-F5344CB8AC3E}">
        <p14:creationId xmlns:p14="http://schemas.microsoft.com/office/powerpoint/2010/main" val="1651095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589E-ADCE-96FB-9D22-3607AAC5BC29}"/>
              </a:ext>
            </a:extLst>
          </p:cNvPr>
          <p:cNvSpPr>
            <a:spLocks noGrp="1"/>
          </p:cNvSpPr>
          <p:nvPr>
            <p:ph type="title"/>
          </p:nvPr>
        </p:nvSpPr>
        <p:spPr/>
        <p:txBody>
          <a:bodyPr/>
          <a:lstStyle/>
          <a:p>
            <a:r>
              <a:rPr lang="en-AU" sz="4000" dirty="0"/>
              <a:t>It’s all about the label</a:t>
            </a:r>
          </a:p>
        </p:txBody>
      </p:sp>
      <p:pic>
        <p:nvPicPr>
          <p:cNvPr id="4" name="Picture 3" descr="Table&#10;&#10;Description automatically generated">
            <a:extLst>
              <a:ext uri="{FF2B5EF4-FFF2-40B4-BE49-F238E27FC236}">
                <a16:creationId xmlns:a16="http://schemas.microsoft.com/office/drawing/2014/main" id="{C3765C2B-9CAD-BC52-16C4-8B9827FA2CAD}"/>
              </a:ext>
            </a:extLst>
          </p:cNvPr>
          <p:cNvPicPr>
            <a:picLocks noChangeAspect="1"/>
          </p:cNvPicPr>
          <p:nvPr/>
        </p:nvPicPr>
        <p:blipFill rotWithShape="1">
          <a:blip r:embed="rId3">
            <a:extLst>
              <a:ext uri="{28A0092B-C50C-407E-A947-70E740481C1C}">
                <a14:useLocalDpi xmlns:a14="http://schemas.microsoft.com/office/drawing/2010/main" val="0"/>
              </a:ext>
            </a:extLst>
          </a:blip>
          <a:srcRect l="26375" t="6385" r="26585" b="6385"/>
          <a:stretch/>
        </p:blipFill>
        <p:spPr>
          <a:xfrm>
            <a:off x="323528" y="1050593"/>
            <a:ext cx="3670917" cy="3687317"/>
          </a:xfrm>
          <a:prstGeom prst="rect">
            <a:avLst/>
          </a:prstGeom>
        </p:spPr>
      </p:pic>
    </p:spTree>
    <p:extLst>
      <p:ext uri="{BB962C8B-B14F-4D97-AF65-F5344CB8AC3E}">
        <p14:creationId xmlns:p14="http://schemas.microsoft.com/office/powerpoint/2010/main" val="103913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82044-649B-05A9-E62A-30C5066CA2FF}"/>
              </a:ext>
            </a:extLst>
          </p:cNvPr>
          <p:cNvSpPr>
            <a:spLocks noGrp="1"/>
          </p:cNvSpPr>
          <p:nvPr>
            <p:ph type="title"/>
          </p:nvPr>
        </p:nvSpPr>
        <p:spPr/>
        <p:txBody>
          <a:bodyPr/>
          <a:lstStyle/>
          <a:p>
            <a:r>
              <a:rPr lang="en-AU" sz="4000" dirty="0"/>
              <a:t>The ingredients list</a:t>
            </a:r>
          </a:p>
        </p:txBody>
      </p:sp>
      <p:sp>
        <p:nvSpPr>
          <p:cNvPr id="3" name="Content Placeholder 2">
            <a:extLst>
              <a:ext uri="{FF2B5EF4-FFF2-40B4-BE49-F238E27FC236}">
                <a16:creationId xmlns:a16="http://schemas.microsoft.com/office/drawing/2014/main" id="{0E65AB04-3730-8397-871A-CA2C48ADB4BF}"/>
              </a:ext>
            </a:extLst>
          </p:cNvPr>
          <p:cNvSpPr>
            <a:spLocks noGrp="1"/>
          </p:cNvSpPr>
          <p:nvPr>
            <p:ph idx="1"/>
          </p:nvPr>
        </p:nvSpPr>
        <p:spPr>
          <a:xfrm>
            <a:off x="323529" y="1200150"/>
            <a:ext cx="3528391" cy="3277760"/>
          </a:xfrm>
        </p:spPr>
        <p:txBody>
          <a:bodyPr/>
          <a:lstStyle/>
          <a:p>
            <a:pPr>
              <a:spcBef>
                <a:spcPts val="1350"/>
              </a:spcBef>
            </a:pPr>
            <a:r>
              <a:rPr lang="en-AU" sz="2600" dirty="0"/>
              <a:t>Ingredients are listed from MOST to LEAST by weight</a:t>
            </a:r>
          </a:p>
          <a:p>
            <a:pPr>
              <a:spcBef>
                <a:spcPts val="1350"/>
              </a:spcBef>
            </a:pPr>
            <a:r>
              <a:rPr lang="en-AU" sz="2600" dirty="0"/>
              <a:t>Short lists are good!</a:t>
            </a:r>
          </a:p>
          <a:p>
            <a:pPr>
              <a:spcBef>
                <a:spcPts val="1350"/>
              </a:spcBef>
            </a:pPr>
            <a:r>
              <a:rPr lang="en-AU" sz="2600" dirty="0"/>
              <a:t>Watch out for sneaky names for fat, sugar and salt</a:t>
            </a:r>
          </a:p>
          <a:p>
            <a:endParaRPr lang="en-AU" dirty="0"/>
          </a:p>
        </p:txBody>
      </p:sp>
      <p:graphicFrame>
        <p:nvGraphicFramePr>
          <p:cNvPr id="5" name="Table 5">
            <a:extLst>
              <a:ext uri="{FF2B5EF4-FFF2-40B4-BE49-F238E27FC236}">
                <a16:creationId xmlns:a16="http://schemas.microsoft.com/office/drawing/2014/main" id="{D18CE582-4413-1B4F-DF73-44E9C244153D}"/>
              </a:ext>
            </a:extLst>
          </p:cNvPr>
          <p:cNvGraphicFramePr>
            <a:graphicFrameLocks noGrp="1"/>
          </p:cNvGraphicFramePr>
          <p:nvPr>
            <p:extLst>
              <p:ext uri="{D42A27DB-BD31-4B8C-83A1-F6EECF244321}">
                <p14:modId xmlns:p14="http://schemas.microsoft.com/office/powerpoint/2010/main" val="3686716750"/>
              </p:ext>
            </p:extLst>
          </p:nvPr>
        </p:nvGraphicFramePr>
        <p:xfrm>
          <a:off x="4067944" y="1109062"/>
          <a:ext cx="4777195" cy="3550920"/>
        </p:xfrm>
        <a:graphic>
          <a:graphicData uri="http://schemas.openxmlformats.org/drawingml/2006/table">
            <a:tbl>
              <a:tblPr firstRow="1" bandRow="1">
                <a:tableStyleId>{5C22544A-7EE6-4342-B048-85BDC9FD1C3A}</a:tableStyleId>
              </a:tblPr>
              <a:tblGrid>
                <a:gridCol w="1570586">
                  <a:extLst>
                    <a:ext uri="{9D8B030D-6E8A-4147-A177-3AD203B41FA5}">
                      <a16:colId xmlns:a16="http://schemas.microsoft.com/office/drawing/2014/main" val="2919717077"/>
                    </a:ext>
                  </a:extLst>
                </a:gridCol>
                <a:gridCol w="1963232">
                  <a:extLst>
                    <a:ext uri="{9D8B030D-6E8A-4147-A177-3AD203B41FA5}">
                      <a16:colId xmlns:a16="http://schemas.microsoft.com/office/drawing/2014/main" val="1476258518"/>
                    </a:ext>
                  </a:extLst>
                </a:gridCol>
                <a:gridCol w="1243377">
                  <a:extLst>
                    <a:ext uri="{9D8B030D-6E8A-4147-A177-3AD203B41FA5}">
                      <a16:colId xmlns:a16="http://schemas.microsoft.com/office/drawing/2014/main" val="3944438839"/>
                    </a:ext>
                  </a:extLst>
                </a:gridCol>
              </a:tblGrid>
              <a:tr h="344876">
                <a:tc>
                  <a:txBody>
                    <a:bodyPr/>
                    <a:lstStyle/>
                    <a:p>
                      <a:r>
                        <a:rPr lang="en-AU" sz="1700" dirty="0">
                          <a:latin typeface="Arial" panose="020B0604020202020204" pitchFamily="34" charset="0"/>
                          <a:cs typeface="Arial" panose="020B0604020202020204" pitchFamily="34" charset="0"/>
                        </a:rPr>
                        <a:t>Sugar</a:t>
                      </a:r>
                    </a:p>
                  </a:txBody>
                  <a:tcPr>
                    <a:solidFill>
                      <a:srgbClr val="007096"/>
                    </a:solidFill>
                  </a:tcPr>
                </a:tc>
                <a:tc>
                  <a:txBody>
                    <a:bodyPr/>
                    <a:lstStyle/>
                    <a:p>
                      <a:r>
                        <a:rPr lang="en-AU" sz="1700" dirty="0">
                          <a:latin typeface="Arial" panose="020B0604020202020204" pitchFamily="34" charset="0"/>
                          <a:cs typeface="Arial" panose="020B0604020202020204" pitchFamily="34" charset="0"/>
                        </a:rPr>
                        <a:t>Salt</a:t>
                      </a:r>
                    </a:p>
                  </a:txBody>
                  <a:tcPr>
                    <a:solidFill>
                      <a:srgbClr val="007096"/>
                    </a:solidFill>
                  </a:tcPr>
                </a:tc>
                <a:tc>
                  <a:txBody>
                    <a:bodyPr/>
                    <a:lstStyle/>
                    <a:p>
                      <a:r>
                        <a:rPr lang="en-AU" sz="1700" dirty="0">
                          <a:latin typeface="Arial" panose="020B0604020202020204" pitchFamily="34" charset="0"/>
                          <a:cs typeface="Arial" panose="020B0604020202020204" pitchFamily="34" charset="0"/>
                        </a:rPr>
                        <a:t>Fat</a:t>
                      </a:r>
                    </a:p>
                  </a:txBody>
                  <a:tcPr>
                    <a:solidFill>
                      <a:srgbClr val="007096"/>
                    </a:solidFill>
                  </a:tcPr>
                </a:tc>
                <a:extLst>
                  <a:ext uri="{0D108BD9-81ED-4DB2-BD59-A6C34878D82A}">
                    <a16:rowId xmlns:a16="http://schemas.microsoft.com/office/drawing/2014/main" val="2194544151"/>
                  </a:ext>
                </a:extLst>
              </a:tr>
              <a:tr h="3148864">
                <a:tc>
                  <a:txBody>
                    <a:bodyPr/>
                    <a:lstStyle/>
                    <a:p>
                      <a:r>
                        <a:rPr lang="en-AU" sz="1200" b="0" i="0" kern="1200" dirty="0">
                          <a:solidFill>
                            <a:schemeClr val="dk1"/>
                          </a:solidFill>
                          <a:effectLst/>
                          <a:latin typeface="Arial" panose="020B0604020202020204" pitchFamily="34" charset="0"/>
                          <a:ea typeface="+mn-ea"/>
                          <a:cs typeface="Arial" panose="020B0604020202020204" pitchFamily="34" charset="0"/>
                        </a:rPr>
                        <a:t>Agave nectar</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Brown/cane/raw sugar</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Corn syrup</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Dextrose</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Fructose</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Fruit juice/puree concentrate</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Glucose</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Golden syrup</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Honey</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Invert sugar</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Malt</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Maple syrup</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Molasses</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Rice syrup</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Sucrose</a:t>
                      </a:r>
                      <a:endParaRPr lang="en-AU" sz="1200" dirty="0">
                        <a:latin typeface="Arial" panose="020B0604020202020204" pitchFamily="34" charset="0"/>
                        <a:cs typeface="Arial" panose="020B0604020202020204" pitchFamily="34" charset="0"/>
                      </a:endParaRPr>
                    </a:p>
                  </a:txBody>
                  <a:tcPr>
                    <a:solidFill>
                      <a:srgbClr val="C5F0FF"/>
                    </a:solidFill>
                  </a:tcPr>
                </a:tc>
                <a:tc>
                  <a:txBody>
                    <a:bodyPr/>
                    <a:lstStyle/>
                    <a:p>
                      <a:r>
                        <a:rPr lang="en-AU" sz="1200" b="0" i="0" kern="1200" dirty="0">
                          <a:solidFill>
                            <a:schemeClr val="dk1"/>
                          </a:solidFill>
                          <a:effectLst/>
                          <a:latin typeface="Arial" panose="020B0604020202020204" pitchFamily="34" charset="0"/>
                          <a:ea typeface="+mn-ea"/>
                          <a:cs typeface="Arial" panose="020B0604020202020204" pitchFamily="34" charset="0"/>
                        </a:rPr>
                        <a:t>Celery salt</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Flavour enhancer 621 (MSG)</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Pink salt</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Meat/vegetable/yeast extract</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Rock salt</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Sea salt</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Sodium</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Soy sauce</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Stock</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Table salt</a:t>
                      </a:r>
                      <a:endParaRPr lang="en-AU" sz="1200" dirty="0">
                        <a:latin typeface="Arial" panose="020B0604020202020204" pitchFamily="34" charset="0"/>
                        <a:cs typeface="Arial" panose="020B0604020202020204" pitchFamily="34" charset="0"/>
                      </a:endParaRPr>
                    </a:p>
                  </a:txBody>
                  <a:tcPr>
                    <a:solidFill>
                      <a:srgbClr val="C5F0FF"/>
                    </a:solidFill>
                  </a:tcPr>
                </a:tc>
                <a:tc>
                  <a:txBody>
                    <a:bodyPr/>
                    <a:lstStyle/>
                    <a:p>
                      <a:r>
                        <a:rPr lang="en-AU" sz="1200" b="0" i="0" kern="1200" dirty="0">
                          <a:solidFill>
                            <a:schemeClr val="dk1"/>
                          </a:solidFill>
                          <a:effectLst/>
                          <a:latin typeface="Arial" panose="020B0604020202020204" pitchFamily="34" charset="0"/>
                          <a:ea typeface="+mn-ea"/>
                          <a:cs typeface="Arial" panose="020B0604020202020204" pitchFamily="34" charset="0"/>
                        </a:rPr>
                        <a:t>Butter</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Cocoa butter</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Coconut oil</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Copha</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Cream</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Ghee</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Hydrogenated oil</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Lard</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Margarine</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Oils (of any kind)</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Shortening</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Suet</a:t>
                      </a:r>
                      <a:br>
                        <a:rPr lang="en-AU" sz="1200" dirty="0">
                          <a:latin typeface="Arial" panose="020B0604020202020204" pitchFamily="34" charset="0"/>
                          <a:cs typeface="Arial" panose="020B0604020202020204" pitchFamily="34" charset="0"/>
                        </a:rPr>
                      </a:br>
                      <a:r>
                        <a:rPr lang="en-AU" sz="1200" b="0" i="0" kern="1200" dirty="0">
                          <a:solidFill>
                            <a:schemeClr val="dk1"/>
                          </a:solidFill>
                          <a:effectLst/>
                          <a:latin typeface="Arial" panose="020B0604020202020204" pitchFamily="34" charset="0"/>
                          <a:ea typeface="+mn-ea"/>
                          <a:cs typeface="Arial" panose="020B0604020202020204" pitchFamily="34" charset="0"/>
                        </a:rPr>
                        <a:t>Tallow</a:t>
                      </a:r>
                      <a:endParaRPr lang="en-AU" sz="1200" dirty="0">
                        <a:latin typeface="Arial" panose="020B0604020202020204" pitchFamily="34" charset="0"/>
                        <a:cs typeface="Arial" panose="020B0604020202020204" pitchFamily="34" charset="0"/>
                      </a:endParaRPr>
                    </a:p>
                  </a:txBody>
                  <a:tcPr>
                    <a:solidFill>
                      <a:srgbClr val="C5F0FF"/>
                    </a:solidFill>
                  </a:tcPr>
                </a:tc>
                <a:extLst>
                  <a:ext uri="{0D108BD9-81ED-4DB2-BD59-A6C34878D82A}">
                    <a16:rowId xmlns:a16="http://schemas.microsoft.com/office/drawing/2014/main" val="2304460446"/>
                  </a:ext>
                </a:extLst>
              </a:tr>
            </a:tbl>
          </a:graphicData>
        </a:graphic>
      </p:graphicFrame>
    </p:spTree>
    <p:extLst>
      <p:ext uri="{BB962C8B-B14F-4D97-AF65-F5344CB8AC3E}">
        <p14:creationId xmlns:p14="http://schemas.microsoft.com/office/powerpoint/2010/main" val="4233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2319-A286-E531-EEDC-949C5CDCD377}"/>
              </a:ext>
            </a:extLst>
          </p:cNvPr>
          <p:cNvSpPr>
            <a:spLocks noGrp="1"/>
          </p:cNvSpPr>
          <p:nvPr>
            <p:ph type="title"/>
          </p:nvPr>
        </p:nvSpPr>
        <p:spPr/>
        <p:txBody>
          <a:bodyPr/>
          <a:lstStyle/>
          <a:p>
            <a:r>
              <a:rPr lang="en-AU" sz="4000" dirty="0"/>
              <a:t>Interpreting food labels</a:t>
            </a:r>
          </a:p>
        </p:txBody>
      </p:sp>
      <p:pic>
        <p:nvPicPr>
          <p:cNvPr id="8" name="Picture 7">
            <a:extLst>
              <a:ext uri="{FF2B5EF4-FFF2-40B4-BE49-F238E27FC236}">
                <a16:creationId xmlns:a16="http://schemas.microsoft.com/office/drawing/2014/main" id="{00C77EEE-A2CD-5938-C2D9-CD38CCE18376}"/>
              </a:ext>
            </a:extLst>
          </p:cNvPr>
          <p:cNvPicPr>
            <a:picLocks noChangeAspect="1"/>
          </p:cNvPicPr>
          <p:nvPr/>
        </p:nvPicPr>
        <p:blipFill>
          <a:blip r:embed="rId3"/>
          <a:stretch>
            <a:fillRect/>
          </a:stretch>
        </p:blipFill>
        <p:spPr>
          <a:xfrm>
            <a:off x="467544" y="1275606"/>
            <a:ext cx="3111058" cy="3278537"/>
          </a:xfrm>
          <a:prstGeom prst="rect">
            <a:avLst/>
          </a:prstGeom>
        </p:spPr>
      </p:pic>
      <p:pic>
        <p:nvPicPr>
          <p:cNvPr id="10" name="Picture 9">
            <a:extLst>
              <a:ext uri="{FF2B5EF4-FFF2-40B4-BE49-F238E27FC236}">
                <a16:creationId xmlns:a16="http://schemas.microsoft.com/office/drawing/2014/main" id="{AD5393A0-7BCB-5E48-43B5-49A0BE83078F}"/>
              </a:ext>
            </a:extLst>
          </p:cNvPr>
          <p:cNvPicPr>
            <a:picLocks noChangeAspect="1"/>
          </p:cNvPicPr>
          <p:nvPr/>
        </p:nvPicPr>
        <p:blipFill>
          <a:blip r:embed="rId4"/>
          <a:stretch>
            <a:fillRect/>
          </a:stretch>
        </p:blipFill>
        <p:spPr>
          <a:xfrm>
            <a:off x="3851920" y="1131590"/>
            <a:ext cx="5174510" cy="2952328"/>
          </a:xfrm>
          <a:prstGeom prst="rect">
            <a:avLst/>
          </a:prstGeom>
        </p:spPr>
      </p:pic>
    </p:spTree>
    <p:extLst>
      <p:ext uri="{BB962C8B-B14F-4D97-AF65-F5344CB8AC3E}">
        <p14:creationId xmlns:p14="http://schemas.microsoft.com/office/powerpoint/2010/main" val="3797479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2319-A286-E531-EEDC-949C5CDCD377}"/>
              </a:ext>
            </a:extLst>
          </p:cNvPr>
          <p:cNvSpPr>
            <a:spLocks noGrp="1"/>
          </p:cNvSpPr>
          <p:nvPr>
            <p:ph type="title"/>
          </p:nvPr>
        </p:nvSpPr>
        <p:spPr/>
        <p:txBody>
          <a:bodyPr/>
          <a:lstStyle/>
          <a:p>
            <a:r>
              <a:rPr lang="en-AU" sz="4000" dirty="0"/>
              <a:t>Interpreting food labels</a:t>
            </a:r>
          </a:p>
        </p:txBody>
      </p:sp>
      <p:pic>
        <p:nvPicPr>
          <p:cNvPr id="3" name="Picture 2">
            <a:extLst>
              <a:ext uri="{FF2B5EF4-FFF2-40B4-BE49-F238E27FC236}">
                <a16:creationId xmlns:a16="http://schemas.microsoft.com/office/drawing/2014/main" id="{EAB05CC8-A6D6-2885-5206-052EB07647BF}"/>
              </a:ext>
            </a:extLst>
          </p:cNvPr>
          <p:cNvPicPr>
            <a:picLocks noChangeAspect="1"/>
          </p:cNvPicPr>
          <p:nvPr/>
        </p:nvPicPr>
        <p:blipFill>
          <a:blip r:embed="rId3"/>
          <a:stretch>
            <a:fillRect/>
          </a:stretch>
        </p:blipFill>
        <p:spPr>
          <a:xfrm>
            <a:off x="467544" y="1275606"/>
            <a:ext cx="3111058" cy="3278537"/>
          </a:xfrm>
          <a:prstGeom prst="rect">
            <a:avLst/>
          </a:prstGeom>
        </p:spPr>
      </p:pic>
      <p:sp>
        <p:nvSpPr>
          <p:cNvPr id="5" name="Rectangle 4">
            <a:extLst>
              <a:ext uri="{FF2B5EF4-FFF2-40B4-BE49-F238E27FC236}">
                <a16:creationId xmlns:a16="http://schemas.microsoft.com/office/drawing/2014/main" id="{AAA329A9-4D36-83DD-6967-7898724144EE}"/>
              </a:ext>
            </a:extLst>
          </p:cNvPr>
          <p:cNvSpPr/>
          <p:nvPr/>
        </p:nvSpPr>
        <p:spPr>
          <a:xfrm>
            <a:off x="307721" y="3363838"/>
            <a:ext cx="3303529" cy="216024"/>
          </a:xfrm>
          <a:prstGeom prst="rect">
            <a:avLst/>
          </a:prstGeom>
          <a:solidFill>
            <a:srgbClr val="007096">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pic>
        <p:nvPicPr>
          <p:cNvPr id="4" name="Picture 3">
            <a:extLst>
              <a:ext uri="{FF2B5EF4-FFF2-40B4-BE49-F238E27FC236}">
                <a16:creationId xmlns:a16="http://schemas.microsoft.com/office/drawing/2014/main" id="{2ECA8057-4E3B-B58D-D408-126F99636254}"/>
              </a:ext>
            </a:extLst>
          </p:cNvPr>
          <p:cNvPicPr>
            <a:picLocks noChangeAspect="1"/>
          </p:cNvPicPr>
          <p:nvPr/>
        </p:nvPicPr>
        <p:blipFill>
          <a:blip r:embed="rId4"/>
          <a:stretch>
            <a:fillRect/>
          </a:stretch>
        </p:blipFill>
        <p:spPr>
          <a:xfrm>
            <a:off x="3851920" y="1131590"/>
            <a:ext cx="5174510" cy="2952328"/>
          </a:xfrm>
          <a:prstGeom prst="rect">
            <a:avLst/>
          </a:prstGeom>
        </p:spPr>
      </p:pic>
    </p:spTree>
    <p:extLst>
      <p:ext uri="{BB962C8B-B14F-4D97-AF65-F5344CB8AC3E}">
        <p14:creationId xmlns:p14="http://schemas.microsoft.com/office/powerpoint/2010/main" val="1361016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2319-A286-E531-EEDC-949C5CDCD377}"/>
              </a:ext>
            </a:extLst>
          </p:cNvPr>
          <p:cNvSpPr>
            <a:spLocks noGrp="1"/>
          </p:cNvSpPr>
          <p:nvPr>
            <p:ph type="title"/>
          </p:nvPr>
        </p:nvSpPr>
        <p:spPr/>
        <p:txBody>
          <a:bodyPr/>
          <a:lstStyle/>
          <a:p>
            <a:r>
              <a:rPr lang="en-AU" sz="4000" dirty="0"/>
              <a:t>Interpreting food labels</a:t>
            </a:r>
          </a:p>
        </p:txBody>
      </p:sp>
      <p:pic>
        <p:nvPicPr>
          <p:cNvPr id="3" name="Picture 2">
            <a:extLst>
              <a:ext uri="{FF2B5EF4-FFF2-40B4-BE49-F238E27FC236}">
                <a16:creationId xmlns:a16="http://schemas.microsoft.com/office/drawing/2014/main" id="{15B98870-1381-2CE5-9BC6-24BAA1B6A335}"/>
              </a:ext>
            </a:extLst>
          </p:cNvPr>
          <p:cNvPicPr>
            <a:picLocks noChangeAspect="1"/>
          </p:cNvPicPr>
          <p:nvPr/>
        </p:nvPicPr>
        <p:blipFill>
          <a:blip r:embed="rId3"/>
          <a:stretch>
            <a:fillRect/>
          </a:stretch>
        </p:blipFill>
        <p:spPr>
          <a:xfrm>
            <a:off x="467544" y="1275606"/>
            <a:ext cx="3111058" cy="3278537"/>
          </a:xfrm>
          <a:prstGeom prst="rect">
            <a:avLst/>
          </a:prstGeom>
        </p:spPr>
      </p:pic>
      <p:pic>
        <p:nvPicPr>
          <p:cNvPr id="4" name="Picture 2">
            <a:extLst>
              <a:ext uri="{FF2B5EF4-FFF2-40B4-BE49-F238E27FC236}">
                <a16:creationId xmlns:a16="http://schemas.microsoft.com/office/drawing/2014/main" id="{26A65910-0EA2-7C2E-DCB6-D54330377F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919" t="5291" r="32676" b="86875"/>
          <a:stretch/>
        </p:blipFill>
        <p:spPr bwMode="auto">
          <a:xfrm>
            <a:off x="3482028" y="3336110"/>
            <a:ext cx="466691" cy="27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2817AA95-C1AA-70A4-6D07-7A6E9B6009F3}"/>
              </a:ext>
            </a:extLst>
          </p:cNvPr>
          <p:cNvSpPr/>
          <p:nvPr/>
        </p:nvSpPr>
        <p:spPr>
          <a:xfrm>
            <a:off x="307721" y="3363838"/>
            <a:ext cx="3184159" cy="216024"/>
          </a:xfrm>
          <a:prstGeom prst="rect">
            <a:avLst/>
          </a:prstGeom>
          <a:solidFill>
            <a:srgbClr val="007096">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pic>
        <p:nvPicPr>
          <p:cNvPr id="8" name="Picture 7">
            <a:extLst>
              <a:ext uri="{FF2B5EF4-FFF2-40B4-BE49-F238E27FC236}">
                <a16:creationId xmlns:a16="http://schemas.microsoft.com/office/drawing/2014/main" id="{F818DE58-9CE7-1F14-C423-84FEFC23C9FD}"/>
              </a:ext>
            </a:extLst>
          </p:cNvPr>
          <p:cNvPicPr>
            <a:picLocks noChangeAspect="1"/>
          </p:cNvPicPr>
          <p:nvPr/>
        </p:nvPicPr>
        <p:blipFill>
          <a:blip r:embed="rId5"/>
          <a:stretch>
            <a:fillRect/>
          </a:stretch>
        </p:blipFill>
        <p:spPr>
          <a:xfrm>
            <a:off x="3851920" y="1131590"/>
            <a:ext cx="5174510" cy="2952328"/>
          </a:xfrm>
          <a:prstGeom prst="rect">
            <a:avLst/>
          </a:prstGeom>
        </p:spPr>
      </p:pic>
    </p:spTree>
    <p:extLst>
      <p:ext uri="{BB962C8B-B14F-4D97-AF65-F5344CB8AC3E}">
        <p14:creationId xmlns:p14="http://schemas.microsoft.com/office/powerpoint/2010/main" val="3101042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2319-A286-E531-EEDC-949C5CDCD377}"/>
              </a:ext>
            </a:extLst>
          </p:cNvPr>
          <p:cNvSpPr>
            <a:spLocks noGrp="1"/>
          </p:cNvSpPr>
          <p:nvPr>
            <p:ph type="title"/>
          </p:nvPr>
        </p:nvSpPr>
        <p:spPr/>
        <p:txBody>
          <a:bodyPr/>
          <a:lstStyle/>
          <a:p>
            <a:r>
              <a:rPr lang="en-AU" sz="4000" dirty="0"/>
              <a:t>Interpreting food labels</a:t>
            </a:r>
          </a:p>
        </p:txBody>
      </p:sp>
      <p:pic>
        <p:nvPicPr>
          <p:cNvPr id="3" name="Picture 2">
            <a:extLst>
              <a:ext uri="{FF2B5EF4-FFF2-40B4-BE49-F238E27FC236}">
                <a16:creationId xmlns:a16="http://schemas.microsoft.com/office/drawing/2014/main" id="{10A6CA19-C529-CA23-0751-87830AC70BE8}"/>
              </a:ext>
            </a:extLst>
          </p:cNvPr>
          <p:cNvPicPr>
            <a:picLocks noChangeAspect="1"/>
          </p:cNvPicPr>
          <p:nvPr/>
        </p:nvPicPr>
        <p:blipFill>
          <a:blip r:embed="rId3"/>
          <a:stretch>
            <a:fillRect/>
          </a:stretch>
        </p:blipFill>
        <p:spPr>
          <a:xfrm>
            <a:off x="467544" y="1275606"/>
            <a:ext cx="3111058" cy="3278537"/>
          </a:xfrm>
          <a:prstGeom prst="rect">
            <a:avLst/>
          </a:prstGeom>
        </p:spPr>
      </p:pic>
      <p:sp>
        <p:nvSpPr>
          <p:cNvPr id="4" name="Rectangle 3">
            <a:extLst>
              <a:ext uri="{FF2B5EF4-FFF2-40B4-BE49-F238E27FC236}">
                <a16:creationId xmlns:a16="http://schemas.microsoft.com/office/drawing/2014/main" id="{0FF0D626-42A5-D1F8-157F-F3D2EBA2FDD9}"/>
              </a:ext>
            </a:extLst>
          </p:cNvPr>
          <p:cNvSpPr/>
          <p:nvPr/>
        </p:nvSpPr>
        <p:spPr>
          <a:xfrm>
            <a:off x="307721" y="3723878"/>
            <a:ext cx="3303529" cy="288032"/>
          </a:xfrm>
          <a:prstGeom prst="rect">
            <a:avLst/>
          </a:prstGeom>
          <a:solidFill>
            <a:srgbClr val="007096">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pic>
        <p:nvPicPr>
          <p:cNvPr id="5" name="Picture 4">
            <a:extLst>
              <a:ext uri="{FF2B5EF4-FFF2-40B4-BE49-F238E27FC236}">
                <a16:creationId xmlns:a16="http://schemas.microsoft.com/office/drawing/2014/main" id="{FE873E4E-59DD-A80E-50CF-170BC1EDA841}"/>
              </a:ext>
            </a:extLst>
          </p:cNvPr>
          <p:cNvPicPr>
            <a:picLocks noChangeAspect="1"/>
          </p:cNvPicPr>
          <p:nvPr/>
        </p:nvPicPr>
        <p:blipFill>
          <a:blip r:embed="rId4"/>
          <a:stretch>
            <a:fillRect/>
          </a:stretch>
        </p:blipFill>
        <p:spPr>
          <a:xfrm>
            <a:off x="3851920" y="1131590"/>
            <a:ext cx="5174510" cy="2952328"/>
          </a:xfrm>
          <a:prstGeom prst="rect">
            <a:avLst/>
          </a:prstGeom>
        </p:spPr>
      </p:pic>
    </p:spTree>
    <p:extLst>
      <p:ext uri="{BB962C8B-B14F-4D97-AF65-F5344CB8AC3E}">
        <p14:creationId xmlns:p14="http://schemas.microsoft.com/office/powerpoint/2010/main" val="2956852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2319-A286-E531-EEDC-949C5CDCD377}"/>
              </a:ext>
            </a:extLst>
          </p:cNvPr>
          <p:cNvSpPr>
            <a:spLocks noGrp="1"/>
          </p:cNvSpPr>
          <p:nvPr>
            <p:ph type="title"/>
          </p:nvPr>
        </p:nvSpPr>
        <p:spPr/>
        <p:txBody>
          <a:bodyPr/>
          <a:lstStyle/>
          <a:p>
            <a:r>
              <a:rPr lang="en-AU" sz="4000" dirty="0"/>
              <a:t>Interpreting food labels</a:t>
            </a:r>
          </a:p>
        </p:txBody>
      </p:sp>
      <p:pic>
        <p:nvPicPr>
          <p:cNvPr id="3" name="Picture 2">
            <a:extLst>
              <a:ext uri="{FF2B5EF4-FFF2-40B4-BE49-F238E27FC236}">
                <a16:creationId xmlns:a16="http://schemas.microsoft.com/office/drawing/2014/main" id="{18261722-ED6D-2F04-96C3-0900EAE6364A}"/>
              </a:ext>
            </a:extLst>
          </p:cNvPr>
          <p:cNvPicPr>
            <a:picLocks noChangeAspect="1"/>
          </p:cNvPicPr>
          <p:nvPr/>
        </p:nvPicPr>
        <p:blipFill>
          <a:blip r:embed="rId3"/>
          <a:stretch>
            <a:fillRect/>
          </a:stretch>
        </p:blipFill>
        <p:spPr>
          <a:xfrm>
            <a:off x="467544" y="1275606"/>
            <a:ext cx="3111058" cy="3278537"/>
          </a:xfrm>
          <a:prstGeom prst="rect">
            <a:avLst/>
          </a:prstGeom>
        </p:spPr>
      </p:pic>
      <p:pic>
        <p:nvPicPr>
          <p:cNvPr id="5" name="Picture 2">
            <a:extLst>
              <a:ext uri="{FF2B5EF4-FFF2-40B4-BE49-F238E27FC236}">
                <a16:creationId xmlns:a16="http://schemas.microsoft.com/office/drawing/2014/main" id="{1D62FBA8-50A5-EB0B-2365-50849AE9B3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645" t="5291" r="9785" b="86875"/>
          <a:stretch/>
        </p:blipFill>
        <p:spPr bwMode="auto">
          <a:xfrm>
            <a:off x="3502844" y="3737684"/>
            <a:ext cx="445876" cy="26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F78510D5-97C2-2EDE-4C5A-9194C0F1F8D8}"/>
              </a:ext>
            </a:extLst>
          </p:cNvPr>
          <p:cNvSpPr/>
          <p:nvPr/>
        </p:nvSpPr>
        <p:spPr>
          <a:xfrm>
            <a:off x="307721" y="3723878"/>
            <a:ext cx="3195123" cy="288032"/>
          </a:xfrm>
          <a:prstGeom prst="rect">
            <a:avLst/>
          </a:prstGeom>
          <a:solidFill>
            <a:srgbClr val="007096">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pic>
        <p:nvPicPr>
          <p:cNvPr id="8" name="Picture 7">
            <a:extLst>
              <a:ext uri="{FF2B5EF4-FFF2-40B4-BE49-F238E27FC236}">
                <a16:creationId xmlns:a16="http://schemas.microsoft.com/office/drawing/2014/main" id="{E048EADD-CCE0-4FD8-525B-F24A35B58999}"/>
              </a:ext>
            </a:extLst>
          </p:cNvPr>
          <p:cNvPicPr>
            <a:picLocks noChangeAspect="1"/>
          </p:cNvPicPr>
          <p:nvPr/>
        </p:nvPicPr>
        <p:blipFill>
          <a:blip r:embed="rId5"/>
          <a:stretch>
            <a:fillRect/>
          </a:stretch>
        </p:blipFill>
        <p:spPr>
          <a:xfrm>
            <a:off x="3851920" y="1131590"/>
            <a:ext cx="5174510" cy="2952328"/>
          </a:xfrm>
          <a:prstGeom prst="rect">
            <a:avLst/>
          </a:prstGeom>
        </p:spPr>
      </p:pic>
    </p:spTree>
    <p:extLst>
      <p:ext uri="{BB962C8B-B14F-4D97-AF65-F5344CB8AC3E}">
        <p14:creationId xmlns:p14="http://schemas.microsoft.com/office/powerpoint/2010/main" val="208185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2319-A286-E531-EEDC-949C5CDCD377}"/>
              </a:ext>
            </a:extLst>
          </p:cNvPr>
          <p:cNvSpPr>
            <a:spLocks noGrp="1"/>
          </p:cNvSpPr>
          <p:nvPr>
            <p:ph type="title"/>
          </p:nvPr>
        </p:nvSpPr>
        <p:spPr/>
        <p:txBody>
          <a:bodyPr/>
          <a:lstStyle/>
          <a:p>
            <a:r>
              <a:rPr lang="en-AU" sz="4000" dirty="0"/>
              <a:t>Interpreting food labels</a:t>
            </a:r>
          </a:p>
        </p:txBody>
      </p:sp>
      <p:pic>
        <p:nvPicPr>
          <p:cNvPr id="4" name="Picture 3">
            <a:extLst>
              <a:ext uri="{FF2B5EF4-FFF2-40B4-BE49-F238E27FC236}">
                <a16:creationId xmlns:a16="http://schemas.microsoft.com/office/drawing/2014/main" id="{257F7F9F-271E-1C23-F122-09C64C0D8B96}"/>
              </a:ext>
            </a:extLst>
          </p:cNvPr>
          <p:cNvPicPr>
            <a:picLocks noChangeAspect="1"/>
          </p:cNvPicPr>
          <p:nvPr/>
        </p:nvPicPr>
        <p:blipFill>
          <a:blip r:embed="rId3"/>
          <a:stretch>
            <a:fillRect/>
          </a:stretch>
        </p:blipFill>
        <p:spPr>
          <a:xfrm>
            <a:off x="467544" y="1275606"/>
            <a:ext cx="3111058" cy="3278537"/>
          </a:xfrm>
          <a:prstGeom prst="rect">
            <a:avLst/>
          </a:prstGeom>
        </p:spPr>
      </p:pic>
      <p:sp>
        <p:nvSpPr>
          <p:cNvPr id="3" name="Rectangle 2">
            <a:extLst>
              <a:ext uri="{FF2B5EF4-FFF2-40B4-BE49-F238E27FC236}">
                <a16:creationId xmlns:a16="http://schemas.microsoft.com/office/drawing/2014/main" id="{697A73B6-36EC-1E56-93A6-73D7A4D070A7}"/>
              </a:ext>
            </a:extLst>
          </p:cNvPr>
          <p:cNvSpPr/>
          <p:nvPr/>
        </p:nvSpPr>
        <p:spPr>
          <a:xfrm>
            <a:off x="309942" y="3507854"/>
            <a:ext cx="3303529" cy="288032"/>
          </a:xfrm>
          <a:prstGeom prst="rect">
            <a:avLst/>
          </a:prstGeom>
          <a:solidFill>
            <a:srgbClr val="007096">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pic>
        <p:nvPicPr>
          <p:cNvPr id="5" name="Picture 4">
            <a:extLst>
              <a:ext uri="{FF2B5EF4-FFF2-40B4-BE49-F238E27FC236}">
                <a16:creationId xmlns:a16="http://schemas.microsoft.com/office/drawing/2014/main" id="{B52E6ADA-FC3E-C56F-1877-0ADA703F3430}"/>
              </a:ext>
            </a:extLst>
          </p:cNvPr>
          <p:cNvPicPr>
            <a:picLocks noChangeAspect="1"/>
          </p:cNvPicPr>
          <p:nvPr/>
        </p:nvPicPr>
        <p:blipFill>
          <a:blip r:embed="rId4"/>
          <a:stretch>
            <a:fillRect/>
          </a:stretch>
        </p:blipFill>
        <p:spPr>
          <a:xfrm>
            <a:off x="3851920" y="1131590"/>
            <a:ext cx="5174510" cy="2952328"/>
          </a:xfrm>
          <a:prstGeom prst="rect">
            <a:avLst/>
          </a:prstGeom>
        </p:spPr>
      </p:pic>
    </p:spTree>
    <p:extLst>
      <p:ext uri="{BB962C8B-B14F-4D97-AF65-F5344CB8AC3E}">
        <p14:creationId xmlns:p14="http://schemas.microsoft.com/office/powerpoint/2010/main" val="1928030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2319-A286-E531-EEDC-949C5CDCD377}"/>
              </a:ext>
            </a:extLst>
          </p:cNvPr>
          <p:cNvSpPr>
            <a:spLocks noGrp="1"/>
          </p:cNvSpPr>
          <p:nvPr>
            <p:ph type="title"/>
          </p:nvPr>
        </p:nvSpPr>
        <p:spPr/>
        <p:txBody>
          <a:bodyPr/>
          <a:lstStyle/>
          <a:p>
            <a:r>
              <a:rPr lang="en-AU" sz="4000" dirty="0"/>
              <a:t>Interpreting food labels</a:t>
            </a:r>
          </a:p>
        </p:txBody>
      </p:sp>
      <p:pic>
        <p:nvPicPr>
          <p:cNvPr id="4" name="Picture 3">
            <a:extLst>
              <a:ext uri="{FF2B5EF4-FFF2-40B4-BE49-F238E27FC236}">
                <a16:creationId xmlns:a16="http://schemas.microsoft.com/office/drawing/2014/main" id="{C7515449-23C1-6092-665E-A922FA2CBEDB}"/>
              </a:ext>
            </a:extLst>
          </p:cNvPr>
          <p:cNvPicPr>
            <a:picLocks noChangeAspect="1"/>
          </p:cNvPicPr>
          <p:nvPr/>
        </p:nvPicPr>
        <p:blipFill>
          <a:blip r:embed="rId3"/>
          <a:stretch>
            <a:fillRect/>
          </a:stretch>
        </p:blipFill>
        <p:spPr>
          <a:xfrm>
            <a:off x="467544" y="1275606"/>
            <a:ext cx="3111058" cy="3278537"/>
          </a:xfrm>
          <a:prstGeom prst="rect">
            <a:avLst/>
          </a:prstGeom>
        </p:spPr>
      </p:pic>
      <p:pic>
        <p:nvPicPr>
          <p:cNvPr id="16" name="Picture 2">
            <a:extLst>
              <a:ext uri="{FF2B5EF4-FFF2-40B4-BE49-F238E27FC236}">
                <a16:creationId xmlns:a16="http://schemas.microsoft.com/office/drawing/2014/main" id="{356AC7E4-5EED-4D7C-8900-E17E56BCA3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732" t="5291" r="55537" b="86557"/>
          <a:stretch/>
        </p:blipFill>
        <p:spPr bwMode="auto">
          <a:xfrm>
            <a:off x="3487582" y="3552427"/>
            <a:ext cx="364338" cy="21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9235D6D2-256C-4C7F-C1B0-D13280E175DD}"/>
              </a:ext>
            </a:extLst>
          </p:cNvPr>
          <p:cNvSpPr/>
          <p:nvPr/>
        </p:nvSpPr>
        <p:spPr>
          <a:xfrm>
            <a:off x="309943" y="3507854"/>
            <a:ext cx="3177640" cy="288032"/>
          </a:xfrm>
          <a:prstGeom prst="rect">
            <a:avLst/>
          </a:prstGeom>
          <a:solidFill>
            <a:srgbClr val="007096">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pic>
        <p:nvPicPr>
          <p:cNvPr id="5" name="Picture 4">
            <a:extLst>
              <a:ext uri="{FF2B5EF4-FFF2-40B4-BE49-F238E27FC236}">
                <a16:creationId xmlns:a16="http://schemas.microsoft.com/office/drawing/2014/main" id="{FEE30AA4-F534-CFDC-DFB4-0B47A281908B}"/>
              </a:ext>
            </a:extLst>
          </p:cNvPr>
          <p:cNvPicPr>
            <a:picLocks noChangeAspect="1"/>
          </p:cNvPicPr>
          <p:nvPr/>
        </p:nvPicPr>
        <p:blipFill>
          <a:blip r:embed="rId5"/>
          <a:stretch>
            <a:fillRect/>
          </a:stretch>
        </p:blipFill>
        <p:spPr>
          <a:xfrm>
            <a:off x="3851920" y="1131590"/>
            <a:ext cx="5174510" cy="2952328"/>
          </a:xfrm>
          <a:prstGeom prst="rect">
            <a:avLst/>
          </a:prstGeom>
        </p:spPr>
      </p:pic>
    </p:spTree>
    <p:extLst>
      <p:ext uri="{BB962C8B-B14F-4D97-AF65-F5344CB8AC3E}">
        <p14:creationId xmlns:p14="http://schemas.microsoft.com/office/powerpoint/2010/main" val="53138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44EC-DBF7-4775-AFD9-7DE9246FB957}"/>
              </a:ext>
            </a:extLst>
          </p:cNvPr>
          <p:cNvSpPr>
            <a:spLocks noGrp="1"/>
          </p:cNvSpPr>
          <p:nvPr>
            <p:ph type="title"/>
          </p:nvPr>
        </p:nvSpPr>
        <p:spPr>
          <a:xfrm>
            <a:off x="467544" y="45649"/>
            <a:ext cx="8521007" cy="994172"/>
          </a:xfrm>
        </p:spPr>
        <p:txBody>
          <a:bodyPr>
            <a:normAutofit/>
          </a:bodyPr>
          <a:lstStyle/>
          <a:p>
            <a:r>
              <a:rPr lang="en-AU" sz="3800" dirty="0"/>
              <a:t>Acknowledgement of Country</a:t>
            </a:r>
          </a:p>
        </p:txBody>
      </p:sp>
      <p:sp>
        <p:nvSpPr>
          <p:cNvPr id="3" name="Content Placeholder 2">
            <a:extLst>
              <a:ext uri="{FF2B5EF4-FFF2-40B4-BE49-F238E27FC236}">
                <a16:creationId xmlns:a16="http://schemas.microsoft.com/office/drawing/2014/main" id="{64503A87-0ED2-4605-A623-84665A212066}"/>
              </a:ext>
            </a:extLst>
          </p:cNvPr>
          <p:cNvSpPr>
            <a:spLocks noGrp="1"/>
          </p:cNvSpPr>
          <p:nvPr>
            <p:ph idx="1"/>
          </p:nvPr>
        </p:nvSpPr>
        <p:spPr>
          <a:xfrm>
            <a:off x="467544" y="1131590"/>
            <a:ext cx="8042851" cy="3509268"/>
          </a:xfrm>
        </p:spPr>
        <p:txBody>
          <a:bodyPr>
            <a:noAutofit/>
          </a:bodyPr>
          <a:lstStyle/>
          <a:p>
            <a:pPr marL="0" indent="0">
              <a:buNone/>
            </a:pPr>
            <a:r>
              <a:rPr lang="en-AU" sz="2600" dirty="0"/>
              <a:t>I begin today by acknowledging the Traditional Custodians of the land on which we meet today, and pay my respects to their Elders past and present. </a:t>
            </a:r>
          </a:p>
          <a:p>
            <a:pPr marL="0" indent="0">
              <a:buNone/>
            </a:pPr>
            <a:endParaRPr lang="en-AU" sz="1400" dirty="0"/>
          </a:p>
          <a:p>
            <a:pPr marL="0" indent="0">
              <a:buNone/>
            </a:pPr>
            <a:r>
              <a:rPr lang="en-AU" sz="2600" dirty="0"/>
              <a:t>I extend that respect to Aboriginal and Torres Strait Islander peoples here today.</a:t>
            </a:r>
          </a:p>
        </p:txBody>
      </p:sp>
    </p:spTree>
    <p:extLst>
      <p:ext uri="{BB962C8B-B14F-4D97-AF65-F5344CB8AC3E}">
        <p14:creationId xmlns:p14="http://schemas.microsoft.com/office/powerpoint/2010/main" val="2041099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A18BE1-F73F-BC03-9511-D1D42C13B632}"/>
              </a:ext>
            </a:extLst>
          </p:cNvPr>
          <p:cNvPicPr>
            <a:picLocks noChangeAspect="1"/>
          </p:cNvPicPr>
          <p:nvPr/>
        </p:nvPicPr>
        <p:blipFill>
          <a:blip r:embed="rId3"/>
          <a:stretch>
            <a:fillRect/>
          </a:stretch>
        </p:blipFill>
        <p:spPr>
          <a:xfrm>
            <a:off x="467544" y="1275606"/>
            <a:ext cx="3111058" cy="3278537"/>
          </a:xfrm>
          <a:prstGeom prst="rect">
            <a:avLst/>
          </a:prstGeom>
        </p:spPr>
      </p:pic>
      <p:sp>
        <p:nvSpPr>
          <p:cNvPr id="2" name="Title 1">
            <a:extLst>
              <a:ext uri="{FF2B5EF4-FFF2-40B4-BE49-F238E27FC236}">
                <a16:creationId xmlns:a16="http://schemas.microsoft.com/office/drawing/2014/main" id="{C49C2319-A286-E531-EEDC-949C5CDCD377}"/>
              </a:ext>
            </a:extLst>
          </p:cNvPr>
          <p:cNvSpPr>
            <a:spLocks noGrp="1"/>
          </p:cNvSpPr>
          <p:nvPr>
            <p:ph type="title"/>
          </p:nvPr>
        </p:nvSpPr>
        <p:spPr/>
        <p:txBody>
          <a:bodyPr/>
          <a:lstStyle/>
          <a:p>
            <a:r>
              <a:rPr lang="en-AU" sz="4000" dirty="0"/>
              <a:t>Interpreting food labels</a:t>
            </a:r>
          </a:p>
        </p:txBody>
      </p:sp>
      <p:pic>
        <p:nvPicPr>
          <p:cNvPr id="5" name="Picture 2">
            <a:extLst>
              <a:ext uri="{FF2B5EF4-FFF2-40B4-BE49-F238E27FC236}">
                <a16:creationId xmlns:a16="http://schemas.microsoft.com/office/drawing/2014/main" id="{77C7D692-FE4C-435E-8B24-C8204EFCFCD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2645" t="5291" r="9785" b="86875"/>
          <a:stretch/>
        </p:blipFill>
        <p:spPr bwMode="auto">
          <a:xfrm>
            <a:off x="3487583" y="3764018"/>
            <a:ext cx="294894" cy="17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6927DA9C-C0FD-45C2-8766-EA668EA327B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919" t="5291" r="32676" b="86875"/>
          <a:stretch/>
        </p:blipFill>
        <p:spPr bwMode="auto">
          <a:xfrm>
            <a:off x="3491880" y="3363838"/>
            <a:ext cx="287156"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E89AAB27-55D9-4576-969A-0A2F093BBB6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6732" t="5291" r="55537" b="86557"/>
          <a:stretch/>
        </p:blipFill>
        <p:spPr bwMode="auto">
          <a:xfrm>
            <a:off x="3487582" y="2688332"/>
            <a:ext cx="288032"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AE047188-4B70-42F3-ADC0-5526D93AB52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6732" t="5291" r="55537" b="86557"/>
          <a:stretch/>
        </p:blipFill>
        <p:spPr bwMode="auto">
          <a:xfrm>
            <a:off x="3491880" y="2889298"/>
            <a:ext cx="288032"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a:extLst>
              <a:ext uri="{FF2B5EF4-FFF2-40B4-BE49-F238E27FC236}">
                <a16:creationId xmlns:a16="http://schemas.microsoft.com/office/drawing/2014/main" id="{356AC7E4-5EED-4D7C-8900-E17E56BCA3A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6732" t="5291" r="55537" b="86557"/>
          <a:stretch/>
        </p:blipFill>
        <p:spPr bwMode="auto">
          <a:xfrm>
            <a:off x="3487582" y="3552428"/>
            <a:ext cx="288032"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F9E19FC4-2DB9-9C0B-DB1E-A6719D1C8902}"/>
              </a:ext>
            </a:extLst>
          </p:cNvPr>
          <p:cNvSpPr/>
          <p:nvPr/>
        </p:nvSpPr>
        <p:spPr>
          <a:xfrm>
            <a:off x="251520" y="3535288"/>
            <a:ext cx="3177640" cy="228730"/>
          </a:xfrm>
          <a:prstGeom prst="rect">
            <a:avLst/>
          </a:prstGeom>
          <a:solidFill>
            <a:srgbClr val="007A33">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sp>
        <p:nvSpPr>
          <p:cNvPr id="4" name="Rectangle 3">
            <a:extLst>
              <a:ext uri="{FF2B5EF4-FFF2-40B4-BE49-F238E27FC236}">
                <a16:creationId xmlns:a16="http://schemas.microsoft.com/office/drawing/2014/main" id="{AC6EE036-4F8A-3E47-FAB9-E143CD8DE945}"/>
              </a:ext>
            </a:extLst>
          </p:cNvPr>
          <p:cNvSpPr/>
          <p:nvPr/>
        </p:nvSpPr>
        <p:spPr>
          <a:xfrm>
            <a:off x="251520" y="2641682"/>
            <a:ext cx="3177640" cy="192742"/>
          </a:xfrm>
          <a:prstGeom prst="rect">
            <a:avLst/>
          </a:prstGeom>
          <a:solidFill>
            <a:srgbClr val="007A33">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sp>
        <p:nvSpPr>
          <p:cNvPr id="17" name="Rectangle 16">
            <a:extLst>
              <a:ext uri="{FF2B5EF4-FFF2-40B4-BE49-F238E27FC236}">
                <a16:creationId xmlns:a16="http://schemas.microsoft.com/office/drawing/2014/main" id="{8022E005-70E1-4525-D435-D99B5E650DA0}"/>
              </a:ext>
            </a:extLst>
          </p:cNvPr>
          <p:cNvSpPr/>
          <p:nvPr/>
        </p:nvSpPr>
        <p:spPr>
          <a:xfrm>
            <a:off x="251520" y="2854059"/>
            <a:ext cx="3177640" cy="189879"/>
          </a:xfrm>
          <a:prstGeom prst="rect">
            <a:avLst/>
          </a:prstGeom>
          <a:solidFill>
            <a:srgbClr val="007A33">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sp>
        <p:nvSpPr>
          <p:cNvPr id="18" name="Rectangle 17">
            <a:extLst>
              <a:ext uri="{FF2B5EF4-FFF2-40B4-BE49-F238E27FC236}">
                <a16:creationId xmlns:a16="http://schemas.microsoft.com/office/drawing/2014/main" id="{353F3F18-6279-F160-E2AF-73D3205513B4}"/>
              </a:ext>
            </a:extLst>
          </p:cNvPr>
          <p:cNvSpPr/>
          <p:nvPr/>
        </p:nvSpPr>
        <p:spPr>
          <a:xfrm>
            <a:off x="251520" y="3363838"/>
            <a:ext cx="3177640" cy="152760"/>
          </a:xfrm>
          <a:prstGeom prst="rect">
            <a:avLst/>
          </a:prstGeom>
          <a:solidFill>
            <a:srgbClr val="E5721D">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sp>
        <p:nvSpPr>
          <p:cNvPr id="19" name="Rectangle 18">
            <a:extLst>
              <a:ext uri="{FF2B5EF4-FFF2-40B4-BE49-F238E27FC236}">
                <a16:creationId xmlns:a16="http://schemas.microsoft.com/office/drawing/2014/main" id="{0525C1CC-3C32-02DD-EA61-63E091DA0DD7}"/>
              </a:ext>
            </a:extLst>
          </p:cNvPr>
          <p:cNvSpPr/>
          <p:nvPr/>
        </p:nvSpPr>
        <p:spPr>
          <a:xfrm>
            <a:off x="251520" y="3782708"/>
            <a:ext cx="3177640" cy="172237"/>
          </a:xfrm>
          <a:prstGeom prst="rect">
            <a:avLst/>
          </a:prstGeom>
          <a:solidFill>
            <a:srgbClr val="D50032">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pic>
        <p:nvPicPr>
          <p:cNvPr id="12" name="Picture 11">
            <a:extLst>
              <a:ext uri="{FF2B5EF4-FFF2-40B4-BE49-F238E27FC236}">
                <a16:creationId xmlns:a16="http://schemas.microsoft.com/office/drawing/2014/main" id="{629861BB-B71A-2F6A-8ADD-BD8495BE8FBC}"/>
              </a:ext>
            </a:extLst>
          </p:cNvPr>
          <p:cNvPicPr>
            <a:picLocks noChangeAspect="1"/>
          </p:cNvPicPr>
          <p:nvPr/>
        </p:nvPicPr>
        <p:blipFill>
          <a:blip r:embed="rId7"/>
          <a:stretch>
            <a:fillRect/>
          </a:stretch>
        </p:blipFill>
        <p:spPr>
          <a:xfrm>
            <a:off x="3851920" y="1131590"/>
            <a:ext cx="5174510" cy="2952328"/>
          </a:xfrm>
          <a:prstGeom prst="rect">
            <a:avLst/>
          </a:prstGeom>
        </p:spPr>
      </p:pic>
    </p:spTree>
    <p:extLst>
      <p:ext uri="{BB962C8B-B14F-4D97-AF65-F5344CB8AC3E}">
        <p14:creationId xmlns:p14="http://schemas.microsoft.com/office/powerpoint/2010/main" val="1772334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Health Star Rating</a:t>
            </a:r>
          </a:p>
        </p:txBody>
      </p:sp>
      <p:sp>
        <p:nvSpPr>
          <p:cNvPr id="5" name="Text Placeholder 4"/>
          <p:cNvSpPr>
            <a:spLocks noGrp="1"/>
          </p:cNvSpPr>
          <p:nvPr>
            <p:ph idx="1"/>
          </p:nvPr>
        </p:nvSpPr>
        <p:spPr>
          <a:xfrm>
            <a:off x="323528" y="1200150"/>
            <a:ext cx="8496944" cy="2667744"/>
          </a:xfrm>
        </p:spPr>
        <p:txBody>
          <a:bodyPr/>
          <a:lstStyle/>
          <a:p>
            <a:pPr>
              <a:spcBef>
                <a:spcPts val="0"/>
              </a:spcBef>
            </a:pPr>
            <a:r>
              <a:rPr lang="en-AU" sz="2100" dirty="0"/>
              <a:t>A quick way of checking if a food is a healthy choice</a:t>
            </a:r>
          </a:p>
          <a:p>
            <a:pPr>
              <a:spcBef>
                <a:spcPts val="0"/>
              </a:spcBef>
            </a:pPr>
            <a:r>
              <a:rPr lang="en-AU" sz="2100" dirty="0"/>
              <a:t>Healthier products earn more stars</a:t>
            </a:r>
          </a:p>
          <a:p>
            <a:pPr>
              <a:spcBef>
                <a:spcPts val="0"/>
              </a:spcBef>
            </a:pPr>
            <a:r>
              <a:rPr lang="en-AU" sz="2100" dirty="0"/>
              <a:t>Should be used to compare similar foods</a:t>
            </a:r>
          </a:p>
          <a:p>
            <a:pPr lvl="1">
              <a:spcBef>
                <a:spcPts val="0"/>
              </a:spcBef>
            </a:pPr>
            <a:r>
              <a:rPr lang="en-AU" sz="2100" dirty="0"/>
              <a:t>e.g. two breakfast cereals</a:t>
            </a:r>
          </a:p>
          <a:p>
            <a:pPr>
              <a:spcBef>
                <a:spcPts val="0"/>
              </a:spcBef>
            </a:pPr>
            <a:r>
              <a:rPr lang="en-AU" sz="2100" dirty="0"/>
              <a:t>Should NOT be used to compare foods in different categories</a:t>
            </a:r>
          </a:p>
          <a:p>
            <a:pPr lvl="1">
              <a:spcBef>
                <a:spcPts val="0"/>
              </a:spcBef>
            </a:pPr>
            <a:r>
              <a:rPr lang="en-AU" sz="2100" dirty="0"/>
              <a:t>e.g. a breakfast cereal and a yoghurt</a:t>
            </a:r>
          </a:p>
          <a:p>
            <a:pPr>
              <a:spcBef>
                <a:spcPts val="0"/>
              </a:spcBef>
            </a:pPr>
            <a:r>
              <a:rPr lang="en-AU" sz="2100" dirty="0"/>
              <a:t>Currently voluntary</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205979"/>
            <a:ext cx="1889451" cy="132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ow the health star rating system started and what stars mean | Sanitarium  Health Food Company">
            <a:extLst>
              <a:ext uri="{FF2B5EF4-FFF2-40B4-BE49-F238E27FC236}">
                <a16:creationId xmlns:a16="http://schemas.microsoft.com/office/drawing/2014/main" id="{18B6B03B-0459-99BA-849C-65EEEE158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3507854"/>
            <a:ext cx="4297660" cy="131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352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6A8B3-F234-4824-13BB-5F8B7CC54CD8}"/>
              </a:ext>
            </a:extLst>
          </p:cNvPr>
          <p:cNvSpPr>
            <a:spLocks noGrp="1"/>
          </p:cNvSpPr>
          <p:nvPr>
            <p:ph type="title"/>
          </p:nvPr>
        </p:nvSpPr>
        <p:spPr>
          <a:xfrm>
            <a:off x="3611798" y="555526"/>
            <a:ext cx="4608512" cy="857250"/>
          </a:xfrm>
        </p:spPr>
        <p:txBody>
          <a:bodyPr/>
          <a:lstStyle/>
          <a:p>
            <a:r>
              <a:rPr lang="en-AU" sz="5400" dirty="0"/>
              <a:t>Stretch break!</a:t>
            </a:r>
          </a:p>
        </p:txBody>
      </p:sp>
      <p:pic>
        <p:nvPicPr>
          <p:cNvPr id="5" name="Picture 4">
            <a:extLst>
              <a:ext uri="{FF2B5EF4-FFF2-40B4-BE49-F238E27FC236}">
                <a16:creationId xmlns:a16="http://schemas.microsoft.com/office/drawing/2014/main" id="{6C796C89-9404-FDA5-DCB4-5E32539069CE}"/>
              </a:ext>
            </a:extLst>
          </p:cNvPr>
          <p:cNvPicPr>
            <a:picLocks noChangeAspect="1"/>
          </p:cNvPicPr>
          <p:nvPr/>
        </p:nvPicPr>
        <p:blipFill>
          <a:blip r:embed="rId2"/>
          <a:stretch>
            <a:fillRect/>
          </a:stretch>
        </p:blipFill>
        <p:spPr>
          <a:xfrm>
            <a:off x="204794" y="195486"/>
            <a:ext cx="3023154" cy="4543817"/>
          </a:xfrm>
          <a:prstGeom prst="rect">
            <a:avLst/>
          </a:prstGeom>
        </p:spPr>
      </p:pic>
      <p:sp>
        <p:nvSpPr>
          <p:cNvPr id="7" name="TextBox 6">
            <a:extLst>
              <a:ext uri="{FF2B5EF4-FFF2-40B4-BE49-F238E27FC236}">
                <a16:creationId xmlns:a16="http://schemas.microsoft.com/office/drawing/2014/main" id="{DA41E4AE-BFCB-128A-70F0-C92A7A7A89DE}"/>
              </a:ext>
            </a:extLst>
          </p:cNvPr>
          <p:cNvSpPr txBox="1"/>
          <p:nvPr/>
        </p:nvSpPr>
        <p:spPr>
          <a:xfrm>
            <a:off x="3294667" y="4373111"/>
            <a:ext cx="3797614" cy="369332"/>
          </a:xfrm>
          <a:prstGeom prst="rect">
            <a:avLst/>
          </a:prstGeom>
          <a:noFill/>
        </p:spPr>
        <p:txBody>
          <a:bodyPr wrap="square">
            <a:spAutoFit/>
          </a:bodyPr>
          <a:lstStyle/>
          <a:p>
            <a:r>
              <a:rPr lang="en-AU" sz="900" b="0" i="0" dirty="0">
                <a:solidFill>
                  <a:srgbClr val="000000"/>
                </a:solidFill>
                <a:effectLst/>
                <a:latin typeface="Arial" panose="020B0604020202020204" pitchFamily="34" charset="0"/>
              </a:rPr>
              <a:t>Photo by Richard Verbeek from </a:t>
            </a:r>
            <a:r>
              <a:rPr lang="en-AU" sz="900" b="0" i="0" dirty="0" err="1">
                <a:solidFill>
                  <a:srgbClr val="000000"/>
                </a:solidFill>
                <a:effectLst/>
                <a:latin typeface="Arial" panose="020B0604020202020204" pitchFamily="34" charset="0"/>
              </a:rPr>
              <a:t>Pexels</a:t>
            </a:r>
            <a:r>
              <a:rPr lang="en-AU" sz="900" b="0" i="0" dirty="0">
                <a:solidFill>
                  <a:srgbClr val="000000"/>
                </a:solidFill>
                <a:effectLst/>
                <a:latin typeface="Arial" panose="020B0604020202020204" pitchFamily="34" charset="0"/>
              </a:rPr>
              <a:t>: https://www.pexels.com/photo/tiger-in-shallow-photo-572861/</a:t>
            </a:r>
            <a:endParaRPr lang="en-AU" sz="900" dirty="0">
              <a:latin typeface="Arial" panose="020B0604020202020204" pitchFamily="34" charset="0"/>
            </a:endParaRPr>
          </a:p>
        </p:txBody>
      </p:sp>
    </p:spTree>
    <p:extLst>
      <p:ext uri="{BB962C8B-B14F-4D97-AF65-F5344CB8AC3E}">
        <p14:creationId xmlns:p14="http://schemas.microsoft.com/office/powerpoint/2010/main" val="236397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EEC41-21E6-9023-35C0-6E3D3E648B7F}"/>
              </a:ext>
            </a:extLst>
          </p:cNvPr>
          <p:cNvSpPr>
            <a:spLocks noGrp="1"/>
          </p:cNvSpPr>
          <p:nvPr>
            <p:ph type="ctrTitle"/>
          </p:nvPr>
        </p:nvSpPr>
        <p:spPr/>
        <p:txBody>
          <a:bodyPr/>
          <a:lstStyle/>
          <a:p>
            <a:r>
              <a:rPr lang="en-AU" dirty="0"/>
              <a:t>Marketing tricks to </a:t>
            </a:r>
            <a:br>
              <a:rPr lang="en-AU" dirty="0"/>
            </a:br>
            <a:r>
              <a:rPr lang="en-AU" dirty="0"/>
              <a:t>watch out for</a:t>
            </a:r>
          </a:p>
        </p:txBody>
      </p:sp>
    </p:spTree>
    <p:extLst>
      <p:ext uri="{BB962C8B-B14F-4D97-AF65-F5344CB8AC3E}">
        <p14:creationId xmlns:p14="http://schemas.microsoft.com/office/powerpoint/2010/main" val="1985376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932C5C-14DA-D287-E03B-E8E2E20FA739}"/>
              </a:ext>
            </a:extLst>
          </p:cNvPr>
          <p:cNvSpPr>
            <a:spLocks noGrp="1"/>
          </p:cNvSpPr>
          <p:nvPr>
            <p:ph type="title"/>
          </p:nvPr>
        </p:nvSpPr>
        <p:spPr/>
        <p:txBody>
          <a:bodyPr/>
          <a:lstStyle/>
          <a:p>
            <a:r>
              <a:rPr lang="en-AU" sz="4000" b="1" i="0" dirty="0">
                <a:solidFill>
                  <a:srgbClr val="007096"/>
                </a:solidFill>
                <a:effectLst/>
              </a:rPr>
              <a:t>1. Buzzwords</a:t>
            </a:r>
            <a:endParaRPr lang="en-AU" sz="4000" dirty="0"/>
          </a:p>
        </p:txBody>
      </p:sp>
      <p:sp>
        <p:nvSpPr>
          <p:cNvPr id="6" name="Content Placeholder 5">
            <a:extLst>
              <a:ext uri="{FF2B5EF4-FFF2-40B4-BE49-F238E27FC236}">
                <a16:creationId xmlns:a16="http://schemas.microsoft.com/office/drawing/2014/main" id="{63CE34B7-BD22-CEC9-1FA4-FC73CB895735}"/>
              </a:ext>
            </a:extLst>
          </p:cNvPr>
          <p:cNvSpPr>
            <a:spLocks noGrp="1"/>
          </p:cNvSpPr>
          <p:nvPr>
            <p:ph idx="1"/>
          </p:nvPr>
        </p:nvSpPr>
        <p:spPr>
          <a:xfrm>
            <a:off x="323528" y="1200150"/>
            <a:ext cx="6624736" cy="3277760"/>
          </a:xfrm>
        </p:spPr>
        <p:txBody>
          <a:bodyPr/>
          <a:lstStyle/>
          <a:p>
            <a:pPr algn="l"/>
            <a:r>
              <a:rPr lang="en-AU" sz="2700" b="0" i="0" dirty="0">
                <a:effectLst/>
                <a:latin typeface="Arial" panose="020B0604020202020204" pitchFamily="34" charset="0"/>
              </a:rPr>
              <a:t>Many products carry claims like ‘natural’, ‘organic’, ‘lite/light’, ‘clean’, ‘fresh’, ‘wholesome’, ‘superfood’, ‘baked not fried’ or ‘sweetened with fruit’</a:t>
            </a:r>
          </a:p>
          <a:p>
            <a:pPr algn="l"/>
            <a:r>
              <a:rPr lang="en-AU" sz="2700" b="0" i="0" dirty="0">
                <a:effectLst/>
                <a:latin typeface="Arial" panose="020B0604020202020204" pitchFamily="34" charset="0"/>
              </a:rPr>
              <a:t>These claims can make a product sound healthy but are usually meaningless</a:t>
            </a:r>
          </a:p>
        </p:txBody>
      </p:sp>
      <p:pic>
        <p:nvPicPr>
          <p:cNvPr id="1026" name="Picture 2" descr="Jar graphic with buzz words printed on the label">
            <a:extLst>
              <a:ext uri="{FF2B5EF4-FFF2-40B4-BE49-F238E27FC236}">
                <a16:creationId xmlns:a16="http://schemas.microsoft.com/office/drawing/2014/main" id="{E3186CDC-B4BD-C107-116F-700D96ED0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840" y="670299"/>
            <a:ext cx="2002632" cy="2693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218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932C5C-14DA-D287-E03B-E8E2E20FA739}"/>
              </a:ext>
            </a:extLst>
          </p:cNvPr>
          <p:cNvSpPr>
            <a:spLocks noGrp="1"/>
          </p:cNvSpPr>
          <p:nvPr>
            <p:ph type="title"/>
          </p:nvPr>
        </p:nvSpPr>
        <p:spPr/>
        <p:txBody>
          <a:bodyPr/>
          <a:lstStyle/>
          <a:p>
            <a:r>
              <a:rPr lang="en-AU" sz="4000" b="1" i="0" dirty="0">
                <a:solidFill>
                  <a:srgbClr val="007096"/>
                </a:solidFill>
                <a:effectLst/>
              </a:rPr>
              <a:t>2. Package trickery</a:t>
            </a:r>
            <a:endParaRPr lang="en-AU" sz="4000" dirty="0"/>
          </a:p>
        </p:txBody>
      </p:sp>
      <p:sp>
        <p:nvSpPr>
          <p:cNvPr id="6" name="Content Placeholder 5">
            <a:extLst>
              <a:ext uri="{FF2B5EF4-FFF2-40B4-BE49-F238E27FC236}">
                <a16:creationId xmlns:a16="http://schemas.microsoft.com/office/drawing/2014/main" id="{63CE34B7-BD22-CEC9-1FA4-FC73CB895735}"/>
              </a:ext>
            </a:extLst>
          </p:cNvPr>
          <p:cNvSpPr>
            <a:spLocks noGrp="1"/>
          </p:cNvSpPr>
          <p:nvPr>
            <p:ph idx="1"/>
          </p:nvPr>
        </p:nvSpPr>
        <p:spPr>
          <a:xfrm>
            <a:off x="323528" y="1200150"/>
            <a:ext cx="6264696" cy="3277760"/>
          </a:xfrm>
        </p:spPr>
        <p:txBody>
          <a:bodyPr/>
          <a:lstStyle/>
          <a:p>
            <a:r>
              <a:rPr lang="en-AU" sz="2800" dirty="0"/>
              <a:t>Implying a food is healthy without actually making a claim </a:t>
            </a:r>
          </a:p>
          <a:p>
            <a:r>
              <a:rPr lang="en-AU" sz="2800" b="0" i="0" dirty="0">
                <a:effectLst/>
                <a:latin typeface="Arial" panose="020B0604020202020204" pitchFamily="34" charset="0"/>
              </a:rPr>
              <a:t>Examples - Brown paper packaging, green leaves, muted colours, nature landscapes, images of fruits and vegetables, minimalist designs and earthy fonts</a:t>
            </a:r>
          </a:p>
        </p:txBody>
      </p:sp>
      <p:pic>
        <p:nvPicPr>
          <p:cNvPr id="2050" name="Picture 2" descr="Tin can with natural looking printed label">
            <a:extLst>
              <a:ext uri="{FF2B5EF4-FFF2-40B4-BE49-F238E27FC236}">
                <a16:creationId xmlns:a16="http://schemas.microsoft.com/office/drawing/2014/main" id="{5BE5AD5F-76BA-4B81-2AEF-873DD15BC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34604"/>
            <a:ext cx="1905000"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474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2DDC-6C7C-E76E-7C89-8DE0FF235D48}"/>
              </a:ext>
            </a:extLst>
          </p:cNvPr>
          <p:cNvSpPr>
            <a:spLocks noGrp="1"/>
          </p:cNvSpPr>
          <p:nvPr>
            <p:ph type="title"/>
          </p:nvPr>
        </p:nvSpPr>
        <p:spPr/>
        <p:txBody>
          <a:bodyPr/>
          <a:lstStyle/>
          <a:p>
            <a:r>
              <a:rPr lang="en-AU" sz="4000" dirty="0"/>
              <a:t>3. ‘Free from’ claims</a:t>
            </a:r>
          </a:p>
        </p:txBody>
      </p:sp>
      <p:sp>
        <p:nvSpPr>
          <p:cNvPr id="3" name="Content Placeholder 2">
            <a:extLst>
              <a:ext uri="{FF2B5EF4-FFF2-40B4-BE49-F238E27FC236}">
                <a16:creationId xmlns:a16="http://schemas.microsoft.com/office/drawing/2014/main" id="{8A521668-FDE1-6D31-E7E5-C9F6017BEEEC}"/>
              </a:ext>
            </a:extLst>
          </p:cNvPr>
          <p:cNvSpPr>
            <a:spLocks noGrp="1"/>
          </p:cNvSpPr>
          <p:nvPr>
            <p:ph idx="1"/>
          </p:nvPr>
        </p:nvSpPr>
        <p:spPr/>
        <p:txBody>
          <a:bodyPr/>
          <a:lstStyle/>
          <a:p>
            <a:r>
              <a:rPr lang="en-AU" dirty="0"/>
              <a:t>‘Free from’ claims can be used to hide less palatable facts about the product</a:t>
            </a:r>
          </a:p>
          <a:p>
            <a:r>
              <a:rPr lang="en-AU" dirty="0"/>
              <a:t>Examples - ‘gluten-free’, ‘fat-free’, ‘refined sugar-free’ or ‘cholesterol-free’</a:t>
            </a:r>
          </a:p>
        </p:txBody>
      </p:sp>
    </p:spTree>
    <p:extLst>
      <p:ext uri="{BB962C8B-B14F-4D97-AF65-F5344CB8AC3E}">
        <p14:creationId xmlns:p14="http://schemas.microsoft.com/office/powerpoint/2010/main" val="125773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95DC-FFF0-1DB7-059E-6C996C3F110D}"/>
              </a:ext>
            </a:extLst>
          </p:cNvPr>
          <p:cNvSpPr>
            <a:spLocks noGrp="1"/>
          </p:cNvSpPr>
          <p:nvPr>
            <p:ph type="title"/>
          </p:nvPr>
        </p:nvSpPr>
        <p:spPr/>
        <p:txBody>
          <a:bodyPr/>
          <a:lstStyle/>
          <a:p>
            <a:r>
              <a:rPr lang="en-AU" dirty="0"/>
              <a:t>Take homes</a:t>
            </a:r>
          </a:p>
        </p:txBody>
      </p:sp>
      <p:sp>
        <p:nvSpPr>
          <p:cNvPr id="3" name="Content Placeholder 2">
            <a:extLst>
              <a:ext uri="{FF2B5EF4-FFF2-40B4-BE49-F238E27FC236}">
                <a16:creationId xmlns:a16="http://schemas.microsoft.com/office/drawing/2014/main" id="{D3AD005D-1968-DA43-5F72-7CCF5592F804}"/>
              </a:ext>
            </a:extLst>
          </p:cNvPr>
          <p:cNvSpPr>
            <a:spLocks noGrp="1"/>
          </p:cNvSpPr>
          <p:nvPr>
            <p:ph idx="1"/>
          </p:nvPr>
        </p:nvSpPr>
        <p:spPr>
          <a:xfrm>
            <a:off x="323528" y="1200150"/>
            <a:ext cx="5472608" cy="3277760"/>
          </a:xfrm>
        </p:spPr>
        <p:txBody>
          <a:bodyPr/>
          <a:lstStyle/>
          <a:p>
            <a:r>
              <a:rPr lang="en-AU" sz="3000" dirty="0"/>
              <a:t>Look at which ingredients are listed first</a:t>
            </a:r>
          </a:p>
          <a:p>
            <a:r>
              <a:rPr lang="en-AU" sz="3000" dirty="0"/>
              <a:t>Be wary of nutrition claims and package trickery</a:t>
            </a:r>
          </a:p>
          <a:p>
            <a:r>
              <a:rPr lang="en-AU" sz="3000" b="1" dirty="0"/>
              <a:t>Foods without labels are often the healthiest!</a:t>
            </a:r>
          </a:p>
          <a:p>
            <a:endParaRPr lang="en-AU" dirty="0"/>
          </a:p>
          <a:p>
            <a:endParaRPr lang="en-AU" dirty="0"/>
          </a:p>
        </p:txBody>
      </p:sp>
      <p:pic>
        <p:nvPicPr>
          <p:cNvPr id="5122" name="Picture 2" descr="Free Crop unrecognizable buyer with fresh lettuce in hand standing near stall with greens and vegetables during grocery shopping in supermarket Stock Photo">
            <a:extLst>
              <a:ext uri="{FF2B5EF4-FFF2-40B4-BE49-F238E27FC236}">
                <a16:creationId xmlns:a16="http://schemas.microsoft.com/office/drawing/2014/main" id="{A50F67C6-4674-02C7-5674-E43E0B9C8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15" y="238086"/>
            <a:ext cx="2931269" cy="43969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917E59-0800-B3EA-F7FD-290F760A7637}"/>
              </a:ext>
            </a:extLst>
          </p:cNvPr>
          <p:cNvSpPr txBox="1"/>
          <p:nvPr/>
        </p:nvSpPr>
        <p:spPr>
          <a:xfrm>
            <a:off x="323528" y="4407082"/>
            <a:ext cx="5657187" cy="369332"/>
          </a:xfrm>
          <a:prstGeom prst="rect">
            <a:avLst/>
          </a:prstGeom>
          <a:noFill/>
        </p:spPr>
        <p:txBody>
          <a:bodyPr wrap="square">
            <a:spAutoFit/>
          </a:bodyPr>
          <a:lstStyle/>
          <a:p>
            <a:r>
              <a:rPr lang="en-AU" sz="900" b="0" i="0" dirty="0">
                <a:solidFill>
                  <a:srgbClr val="000000"/>
                </a:solidFill>
                <a:effectLst/>
                <a:latin typeface="Arial" panose="020B0604020202020204" pitchFamily="34" charset="0"/>
              </a:rPr>
              <a:t>Photo by Michael Burrows from </a:t>
            </a:r>
            <a:r>
              <a:rPr lang="en-AU" sz="900" b="0" i="0" dirty="0" err="1">
                <a:solidFill>
                  <a:srgbClr val="000000"/>
                </a:solidFill>
                <a:effectLst/>
                <a:latin typeface="Arial" panose="020B0604020202020204" pitchFamily="34" charset="0"/>
              </a:rPr>
              <a:t>Pexels</a:t>
            </a:r>
            <a:r>
              <a:rPr lang="en-AU" sz="900" b="0" i="0" dirty="0">
                <a:solidFill>
                  <a:srgbClr val="000000"/>
                </a:solidFill>
                <a:effectLst/>
                <a:latin typeface="Arial" panose="020B0604020202020204" pitchFamily="34" charset="0"/>
              </a:rPr>
              <a:t>: https://www.pexels.com/photo/anonymous-customer-picking-greens-in-supermarket-7129126/</a:t>
            </a:r>
            <a:endParaRPr lang="en-AU" sz="900" dirty="0">
              <a:latin typeface="Arial" panose="020B0604020202020204" pitchFamily="34" charset="0"/>
            </a:endParaRPr>
          </a:p>
        </p:txBody>
      </p:sp>
    </p:spTree>
    <p:extLst>
      <p:ext uri="{BB962C8B-B14F-4D97-AF65-F5344CB8AC3E}">
        <p14:creationId xmlns:p14="http://schemas.microsoft.com/office/powerpoint/2010/main" val="2302647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EEC41-21E6-9023-35C0-6E3D3E648B7F}"/>
              </a:ext>
            </a:extLst>
          </p:cNvPr>
          <p:cNvSpPr>
            <a:spLocks noGrp="1"/>
          </p:cNvSpPr>
          <p:nvPr>
            <p:ph type="ctrTitle"/>
          </p:nvPr>
        </p:nvSpPr>
        <p:spPr/>
        <p:txBody>
          <a:bodyPr/>
          <a:lstStyle/>
          <a:p>
            <a:r>
              <a:rPr lang="en-AU" dirty="0"/>
              <a:t>Tips to eat well </a:t>
            </a:r>
            <a:br>
              <a:rPr lang="en-AU" dirty="0"/>
            </a:br>
            <a:r>
              <a:rPr lang="en-AU" dirty="0"/>
              <a:t>on a budget</a:t>
            </a:r>
          </a:p>
        </p:txBody>
      </p:sp>
    </p:spTree>
    <p:extLst>
      <p:ext uri="{BB962C8B-B14F-4D97-AF65-F5344CB8AC3E}">
        <p14:creationId xmlns:p14="http://schemas.microsoft.com/office/powerpoint/2010/main" val="3034436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1307E-3FB1-5478-1BE5-83C879F9E290}"/>
              </a:ext>
            </a:extLst>
          </p:cNvPr>
          <p:cNvSpPr>
            <a:spLocks noGrp="1"/>
          </p:cNvSpPr>
          <p:nvPr>
            <p:ph type="title"/>
          </p:nvPr>
        </p:nvSpPr>
        <p:spPr/>
        <p:txBody>
          <a:bodyPr/>
          <a:lstStyle/>
          <a:p>
            <a:r>
              <a:rPr lang="en-AU" sz="4000" dirty="0"/>
              <a:t>1. Plan your meals</a:t>
            </a:r>
          </a:p>
        </p:txBody>
      </p:sp>
      <p:sp>
        <p:nvSpPr>
          <p:cNvPr id="3" name="Content Placeholder 2">
            <a:extLst>
              <a:ext uri="{FF2B5EF4-FFF2-40B4-BE49-F238E27FC236}">
                <a16:creationId xmlns:a16="http://schemas.microsoft.com/office/drawing/2014/main" id="{513C8883-DDDD-0433-88AC-6E9C8F5F7672}"/>
              </a:ext>
            </a:extLst>
          </p:cNvPr>
          <p:cNvSpPr>
            <a:spLocks noGrp="1"/>
          </p:cNvSpPr>
          <p:nvPr>
            <p:ph idx="1"/>
          </p:nvPr>
        </p:nvSpPr>
        <p:spPr>
          <a:xfrm>
            <a:off x="323528" y="1200150"/>
            <a:ext cx="4392488" cy="3277760"/>
          </a:xfrm>
        </p:spPr>
        <p:txBody>
          <a:bodyPr/>
          <a:lstStyle/>
          <a:p>
            <a:r>
              <a:rPr lang="en-AU" sz="2800" dirty="0"/>
              <a:t>Set aside some time each week to brainstorm meals</a:t>
            </a:r>
          </a:p>
          <a:p>
            <a:r>
              <a:rPr lang="en-AU" sz="2800" dirty="0"/>
              <a:t>Make a shopping list</a:t>
            </a:r>
          </a:p>
          <a:p>
            <a:r>
              <a:rPr lang="en-AU" sz="2800" dirty="0"/>
              <a:t>Stick to the list</a:t>
            </a:r>
          </a:p>
          <a:p>
            <a:pPr marL="0" indent="0">
              <a:buNone/>
            </a:pPr>
            <a:endParaRPr lang="en-AU" sz="2000" dirty="0"/>
          </a:p>
        </p:txBody>
      </p:sp>
      <p:pic>
        <p:nvPicPr>
          <p:cNvPr id="5" name="Picture 4">
            <a:extLst>
              <a:ext uri="{FF2B5EF4-FFF2-40B4-BE49-F238E27FC236}">
                <a16:creationId xmlns:a16="http://schemas.microsoft.com/office/drawing/2014/main" id="{0C2B0E0F-984C-D3F8-A131-4C5846178568}"/>
              </a:ext>
            </a:extLst>
          </p:cNvPr>
          <p:cNvPicPr>
            <a:picLocks noChangeAspect="1"/>
          </p:cNvPicPr>
          <p:nvPr/>
        </p:nvPicPr>
        <p:blipFill>
          <a:blip r:embed="rId3"/>
          <a:stretch>
            <a:fillRect/>
          </a:stretch>
        </p:blipFill>
        <p:spPr>
          <a:xfrm>
            <a:off x="4283968" y="1110977"/>
            <a:ext cx="4657453" cy="2921545"/>
          </a:xfrm>
          <a:prstGeom prst="rect">
            <a:avLst/>
          </a:prstGeom>
        </p:spPr>
      </p:pic>
    </p:spTree>
    <p:extLst>
      <p:ext uri="{BB962C8B-B14F-4D97-AF65-F5344CB8AC3E}">
        <p14:creationId xmlns:p14="http://schemas.microsoft.com/office/powerpoint/2010/main" val="1395723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E074-E380-41F9-8757-4389B910267E}"/>
              </a:ext>
            </a:extLst>
          </p:cNvPr>
          <p:cNvSpPr>
            <a:spLocks noGrp="1"/>
          </p:cNvSpPr>
          <p:nvPr>
            <p:ph type="title"/>
          </p:nvPr>
        </p:nvSpPr>
        <p:spPr>
          <a:xfrm>
            <a:off x="323528" y="205979"/>
            <a:ext cx="8496944" cy="857250"/>
          </a:xfrm>
        </p:spPr>
        <p:txBody>
          <a:bodyPr wrap="square" anchor="ctr">
            <a:normAutofit/>
          </a:bodyPr>
          <a:lstStyle/>
          <a:p>
            <a:r>
              <a:rPr lang="en-AU" dirty="0"/>
              <a:t>On the menu today</a:t>
            </a:r>
          </a:p>
        </p:txBody>
      </p:sp>
      <p:sp>
        <p:nvSpPr>
          <p:cNvPr id="8" name="Content Placeholder 2">
            <a:extLst>
              <a:ext uri="{FF2B5EF4-FFF2-40B4-BE49-F238E27FC236}">
                <a16:creationId xmlns:a16="http://schemas.microsoft.com/office/drawing/2014/main" id="{8DDAD9AD-CB27-4696-9BAF-9D86E6B81025}"/>
              </a:ext>
            </a:extLst>
          </p:cNvPr>
          <p:cNvSpPr>
            <a:spLocks noGrp="1"/>
          </p:cNvSpPr>
          <p:nvPr>
            <p:ph idx="1"/>
          </p:nvPr>
        </p:nvSpPr>
        <p:spPr>
          <a:xfrm>
            <a:off x="323528" y="1200150"/>
            <a:ext cx="8496944" cy="3277760"/>
          </a:xfrm>
        </p:spPr>
        <p:txBody>
          <a:bodyPr wrap="square" anchor="t">
            <a:normAutofit/>
          </a:bodyPr>
          <a:lstStyle/>
          <a:p>
            <a:r>
              <a:rPr lang="en-AU" dirty="0"/>
              <a:t>Healthy trolley guide</a:t>
            </a:r>
          </a:p>
          <a:p>
            <a:r>
              <a:rPr lang="en-AU" dirty="0"/>
              <a:t>Interpreting food labels</a:t>
            </a:r>
          </a:p>
          <a:p>
            <a:r>
              <a:rPr lang="en-AU" dirty="0"/>
              <a:t>Sneaky food marketing tricks</a:t>
            </a:r>
          </a:p>
          <a:p>
            <a:r>
              <a:rPr lang="en-AU" dirty="0"/>
              <a:t>Tips to eat well on a budget</a:t>
            </a:r>
          </a:p>
          <a:p>
            <a:r>
              <a:rPr lang="en-AU" dirty="0"/>
              <a:t>Free tools and resources</a:t>
            </a:r>
          </a:p>
        </p:txBody>
      </p:sp>
      <p:pic>
        <p:nvPicPr>
          <p:cNvPr id="7" name="Picture 6">
            <a:extLst>
              <a:ext uri="{FF2B5EF4-FFF2-40B4-BE49-F238E27FC236}">
                <a16:creationId xmlns:a16="http://schemas.microsoft.com/office/drawing/2014/main" id="{41D247DF-1E57-2092-1D3D-C6BF8BCB18F5}"/>
              </a:ext>
            </a:extLst>
          </p:cNvPr>
          <p:cNvPicPr>
            <a:picLocks noChangeAspect="1"/>
          </p:cNvPicPr>
          <p:nvPr/>
        </p:nvPicPr>
        <p:blipFill>
          <a:blip r:embed="rId3"/>
          <a:stretch>
            <a:fillRect/>
          </a:stretch>
        </p:blipFill>
        <p:spPr>
          <a:xfrm>
            <a:off x="6228184" y="205855"/>
            <a:ext cx="2775036" cy="1851670"/>
          </a:xfrm>
          <a:prstGeom prst="rect">
            <a:avLst/>
          </a:prstGeom>
        </p:spPr>
      </p:pic>
      <p:sp>
        <p:nvSpPr>
          <p:cNvPr id="10" name="TextBox 9">
            <a:extLst>
              <a:ext uri="{FF2B5EF4-FFF2-40B4-BE49-F238E27FC236}">
                <a16:creationId xmlns:a16="http://schemas.microsoft.com/office/drawing/2014/main" id="{99A6027C-BB4F-D373-6E93-79D7F937D247}"/>
              </a:ext>
            </a:extLst>
          </p:cNvPr>
          <p:cNvSpPr txBox="1"/>
          <p:nvPr/>
        </p:nvSpPr>
        <p:spPr>
          <a:xfrm>
            <a:off x="179512" y="4515966"/>
            <a:ext cx="7704856" cy="230832"/>
          </a:xfrm>
          <a:prstGeom prst="rect">
            <a:avLst/>
          </a:prstGeom>
          <a:noFill/>
        </p:spPr>
        <p:txBody>
          <a:bodyPr wrap="square">
            <a:spAutoFit/>
          </a:bodyPr>
          <a:lstStyle/>
          <a:p>
            <a:r>
              <a:rPr lang="en-AU" sz="900" b="0" i="0" dirty="0">
                <a:solidFill>
                  <a:srgbClr val="000000"/>
                </a:solidFill>
                <a:effectLst/>
                <a:latin typeface="Arial" panose="020B0604020202020204" pitchFamily="34" charset="0"/>
              </a:rPr>
              <a:t>Photo by </a:t>
            </a:r>
            <a:r>
              <a:rPr lang="en-AU" sz="900" b="0" i="0" dirty="0" err="1">
                <a:solidFill>
                  <a:srgbClr val="000000"/>
                </a:solidFill>
                <a:effectLst/>
                <a:latin typeface="Arial" panose="020B0604020202020204" pitchFamily="34" charset="0"/>
              </a:rPr>
              <a:t>Kampus</a:t>
            </a:r>
            <a:r>
              <a:rPr lang="en-AU" sz="900" b="0" i="0" dirty="0">
                <a:solidFill>
                  <a:srgbClr val="000000"/>
                </a:solidFill>
                <a:effectLst/>
                <a:latin typeface="Arial" panose="020B0604020202020204" pitchFamily="34" charset="0"/>
              </a:rPr>
              <a:t> Production from </a:t>
            </a:r>
            <a:r>
              <a:rPr lang="en-AU" sz="900" b="0" i="0" dirty="0" err="1">
                <a:solidFill>
                  <a:srgbClr val="000000"/>
                </a:solidFill>
                <a:effectLst/>
                <a:latin typeface="Arial" panose="020B0604020202020204" pitchFamily="34" charset="0"/>
              </a:rPr>
              <a:t>Pexels</a:t>
            </a:r>
            <a:r>
              <a:rPr lang="en-AU" sz="900" b="0" i="0" dirty="0">
                <a:solidFill>
                  <a:srgbClr val="000000"/>
                </a:solidFill>
                <a:effectLst/>
                <a:latin typeface="Arial" panose="020B0604020202020204" pitchFamily="34" charset="0"/>
              </a:rPr>
              <a:t>: https://www.pexels.com/photo/person-carrying-a-red-plastic-basket-8475111/</a:t>
            </a:r>
            <a:endParaRPr lang="en-AU" sz="900" dirty="0">
              <a:latin typeface="Arial" panose="020B0604020202020204" pitchFamily="34" charset="0"/>
            </a:endParaRPr>
          </a:p>
        </p:txBody>
      </p:sp>
    </p:spTree>
    <p:extLst>
      <p:ext uri="{BB962C8B-B14F-4D97-AF65-F5344CB8AC3E}">
        <p14:creationId xmlns:p14="http://schemas.microsoft.com/office/powerpoint/2010/main" val="2603391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3AEF-06EC-75FE-27BF-4489CD5BE4FE}"/>
              </a:ext>
            </a:extLst>
          </p:cNvPr>
          <p:cNvSpPr>
            <a:spLocks noGrp="1"/>
          </p:cNvSpPr>
          <p:nvPr>
            <p:ph type="title"/>
          </p:nvPr>
        </p:nvSpPr>
        <p:spPr/>
        <p:txBody>
          <a:bodyPr/>
          <a:lstStyle/>
          <a:p>
            <a:r>
              <a:rPr lang="en-AU" sz="4000" dirty="0"/>
              <a:t>2. Takeaway the take away</a:t>
            </a:r>
          </a:p>
        </p:txBody>
      </p:sp>
      <p:sp>
        <p:nvSpPr>
          <p:cNvPr id="3" name="Content Placeholder 2">
            <a:extLst>
              <a:ext uri="{FF2B5EF4-FFF2-40B4-BE49-F238E27FC236}">
                <a16:creationId xmlns:a16="http://schemas.microsoft.com/office/drawing/2014/main" id="{FC9F4056-84AF-AC4A-C2D3-0C7CBC64EBD8}"/>
              </a:ext>
            </a:extLst>
          </p:cNvPr>
          <p:cNvSpPr>
            <a:spLocks noGrp="1"/>
          </p:cNvSpPr>
          <p:nvPr>
            <p:ph idx="1"/>
          </p:nvPr>
        </p:nvSpPr>
        <p:spPr>
          <a:xfrm>
            <a:off x="323528" y="1200150"/>
            <a:ext cx="6480720" cy="3277760"/>
          </a:xfrm>
        </p:spPr>
        <p:txBody>
          <a:bodyPr/>
          <a:lstStyle/>
          <a:p>
            <a:r>
              <a:rPr lang="en-AU" dirty="0"/>
              <a:t>Takeaway meals are often loaded with sugar, salt and saturated fat</a:t>
            </a:r>
          </a:p>
          <a:p>
            <a:r>
              <a:rPr lang="en-AU" dirty="0"/>
              <a:t>They also tend to be low in the essential nutrients we need</a:t>
            </a:r>
          </a:p>
        </p:txBody>
      </p:sp>
      <p:pic>
        <p:nvPicPr>
          <p:cNvPr id="5" name="Picture 4">
            <a:extLst>
              <a:ext uri="{FF2B5EF4-FFF2-40B4-BE49-F238E27FC236}">
                <a16:creationId xmlns:a16="http://schemas.microsoft.com/office/drawing/2014/main" id="{3A32A74B-588C-CBA0-8B03-7CE83AFA92AF}"/>
              </a:ext>
            </a:extLst>
          </p:cNvPr>
          <p:cNvPicPr>
            <a:picLocks noChangeAspect="1"/>
          </p:cNvPicPr>
          <p:nvPr/>
        </p:nvPicPr>
        <p:blipFill>
          <a:blip r:embed="rId3"/>
          <a:stretch>
            <a:fillRect/>
          </a:stretch>
        </p:blipFill>
        <p:spPr>
          <a:xfrm>
            <a:off x="7020272" y="267494"/>
            <a:ext cx="1883730" cy="3943350"/>
          </a:xfrm>
          <a:prstGeom prst="rect">
            <a:avLst/>
          </a:prstGeom>
        </p:spPr>
      </p:pic>
    </p:spTree>
    <p:extLst>
      <p:ext uri="{BB962C8B-B14F-4D97-AF65-F5344CB8AC3E}">
        <p14:creationId xmlns:p14="http://schemas.microsoft.com/office/powerpoint/2010/main" val="1605889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A889-2D0E-64BA-C0BB-47A350DA98D6}"/>
              </a:ext>
            </a:extLst>
          </p:cNvPr>
          <p:cNvSpPr>
            <a:spLocks noGrp="1"/>
          </p:cNvSpPr>
          <p:nvPr>
            <p:ph type="title"/>
          </p:nvPr>
        </p:nvSpPr>
        <p:spPr/>
        <p:txBody>
          <a:bodyPr/>
          <a:lstStyle/>
          <a:p>
            <a:r>
              <a:rPr lang="en-AU" sz="4000" dirty="0"/>
              <a:t>3. Healthy home cooking</a:t>
            </a:r>
          </a:p>
        </p:txBody>
      </p:sp>
      <p:sp>
        <p:nvSpPr>
          <p:cNvPr id="3" name="Content Placeholder 2">
            <a:extLst>
              <a:ext uri="{FF2B5EF4-FFF2-40B4-BE49-F238E27FC236}">
                <a16:creationId xmlns:a16="http://schemas.microsoft.com/office/drawing/2014/main" id="{665A01E3-FFAD-3D9F-50AB-7041F75EEAB1}"/>
              </a:ext>
            </a:extLst>
          </p:cNvPr>
          <p:cNvSpPr>
            <a:spLocks noGrp="1"/>
          </p:cNvSpPr>
          <p:nvPr>
            <p:ph idx="1"/>
          </p:nvPr>
        </p:nvSpPr>
        <p:spPr>
          <a:xfrm>
            <a:off x="323528" y="1200150"/>
            <a:ext cx="4260116" cy="3277760"/>
          </a:xfrm>
        </p:spPr>
        <p:txBody>
          <a:bodyPr/>
          <a:lstStyle/>
          <a:p>
            <a:r>
              <a:rPr lang="en-AU" dirty="0"/>
              <a:t>Bulk up meals with frozen vegies</a:t>
            </a:r>
          </a:p>
          <a:p>
            <a:r>
              <a:rPr lang="en-AU" dirty="0"/>
              <a:t>Swap like a pro</a:t>
            </a:r>
          </a:p>
          <a:p>
            <a:r>
              <a:rPr lang="en-AU" dirty="0"/>
              <a:t>Bulk cook and freeze in portions</a:t>
            </a:r>
          </a:p>
        </p:txBody>
      </p:sp>
      <p:pic>
        <p:nvPicPr>
          <p:cNvPr id="5" name="Picture 4">
            <a:extLst>
              <a:ext uri="{FF2B5EF4-FFF2-40B4-BE49-F238E27FC236}">
                <a16:creationId xmlns:a16="http://schemas.microsoft.com/office/drawing/2014/main" id="{D1E48F29-4243-FC4E-5220-5302F432B6F8}"/>
              </a:ext>
            </a:extLst>
          </p:cNvPr>
          <p:cNvPicPr>
            <a:picLocks noChangeAspect="1"/>
          </p:cNvPicPr>
          <p:nvPr/>
        </p:nvPicPr>
        <p:blipFill>
          <a:blip r:embed="rId3"/>
          <a:stretch>
            <a:fillRect/>
          </a:stretch>
        </p:blipFill>
        <p:spPr>
          <a:xfrm>
            <a:off x="4499992" y="1347614"/>
            <a:ext cx="4547218" cy="2694842"/>
          </a:xfrm>
          <a:prstGeom prst="rect">
            <a:avLst/>
          </a:prstGeom>
        </p:spPr>
      </p:pic>
    </p:spTree>
    <p:extLst>
      <p:ext uri="{BB962C8B-B14F-4D97-AF65-F5344CB8AC3E}">
        <p14:creationId xmlns:p14="http://schemas.microsoft.com/office/powerpoint/2010/main" val="2294379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8F68-D9F1-001B-21B8-AC0BE2FB7ACC}"/>
              </a:ext>
            </a:extLst>
          </p:cNvPr>
          <p:cNvSpPr>
            <a:spLocks noGrp="1"/>
          </p:cNvSpPr>
          <p:nvPr>
            <p:ph type="title"/>
          </p:nvPr>
        </p:nvSpPr>
        <p:spPr/>
        <p:txBody>
          <a:bodyPr/>
          <a:lstStyle/>
          <a:p>
            <a:r>
              <a:rPr lang="en-AU" sz="4000" dirty="0"/>
              <a:t>4. At the supermarket</a:t>
            </a:r>
          </a:p>
        </p:txBody>
      </p:sp>
      <p:sp>
        <p:nvSpPr>
          <p:cNvPr id="3" name="Content Placeholder 2">
            <a:extLst>
              <a:ext uri="{FF2B5EF4-FFF2-40B4-BE49-F238E27FC236}">
                <a16:creationId xmlns:a16="http://schemas.microsoft.com/office/drawing/2014/main" id="{91BCE485-8614-4083-C374-778D035F764C}"/>
              </a:ext>
            </a:extLst>
          </p:cNvPr>
          <p:cNvSpPr>
            <a:spLocks noGrp="1"/>
          </p:cNvSpPr>
          <p:nvPr>
            <p:ph idx="1"/>
          </p:nvPr>
        </p:nvSpPr>
        <p:spPr>
          <a:xfrm>
            <a:off x="323528" y="1200150"/>
            <a:ext cx="5040560" cy="3277760"/>
          </a:xfrm>
        </p:spPr>
        <p:txBody>
          <a:bodyPr/>
          <a:lstStyle/>
          <a:p>
            <a:pPr>
              <a:spcBef>
                <a:spcPts val="0"/>
              </a:spcBef>
            </a:pPr>
            <a:r>
              <a:rPr lang="en-AU" sz="3000" dirty="0"/>
              <a:t>Don’t shop hungry</a:t>
            </a:r>
          </a:p>
          <a:p>
            <a:pPr>
              <a:spcBef>
                <a:spcPts val="0"/>
              </a:spcBef>
            </a:pPr>
            <a:r>
              <a:rPr lang="en-AU" sz="3000" dirty="0"/>
              <a:t>Steer clear of the sugary drink and chocolate aisles</a:t>
            </a:r>
          </a:p>
          <a:p>
            <a:pPr>
              <a:spcBef>
                <a:spcPts val="0"/>
              </a:spcBef>
            </a:pPr>
            <a:r>
              <a:rPr lang="en-AU" sz="3000" dirty="0"/>
              <a:t>Try out the home brands</a:t>
            </a:r>
          </a:p>
          <a:p>
            <a:pPr>
              <a:spcBef>
                <a:spcPts val="0"/>
              </a:spcBef>
            </a:pPr>
            <a:r>
              <a:rPr lang="en-AU" sz="3000" dirty="0"/>
              <a:t>Reroute pester power</a:t>
            </a:r>
          </a:p>
          <a:p>
            <a:pPr marL="0" indent="0">
              <a:buNone/>
            </a:pPr>
            <a:endParaRPr lang="en-AU" dirty="0"/>
          </a:p>
        </p:txBody>
      </p:sp>
      <p:pic>
        <p:nvPicPr>
          <p:cNvPr id="4" name="Picture 3">
            <a:extLst>
              <a:ext uri="{FF2B5EF4-FFF2-40B4-BE49-F238E27FC236}">
                <a16:creationId xmlns:a16="http://schemas.microsoft.com/office/drawing/2014/main" id="{880B2D66-E210-1E14-0A46-4FF353DC6324}"/>
              </a:ext>
            </a:extLst>
          </p:cNvPr>
          <p:cNvPicPr>
            <a:picLocks noChangeAspect="1"/>
          </p:cNvPicPr>
          <p:nvPr/>
        </p:nvPicPr>
        <p:blipFill rotWithShape="1">
          <a:blip r:embed="rId3"/>
          <a:srcRect r="9041"/>
          <a:stretch/>
        </p:blipFill>
        <p:spPr>
          <a:xfrm>
            <a:off x="5508104" y="1200150"/>
            <a:ext cx="3312368" cy="2427734"/>
          </a:xfrm>
          <a:prstGeom prst="rect">
            <a:avLst/>
          </a:prstGeom>
        </p:spPr>
      </p:pic>
      <p:sp>
        <p:nvSpPr>
          <p:cNvPr id="6" name="TextBox 5">
            <a:extLst>
              <a:ext uri="{FF2B5EF4-FFF2-40B4-BE49-F238E27FC236}">
                <a16:creationId xmlns:a16="http://schemas.microsoft.com/office/drawing/2014/main" id="{CDA238A7-695E-F196-ABEF-E8B70290EBA1}"/>
              </a:ext>
            </a:extLst>
          </p:cNvPr>
          <p:cNvSpPr txBox="1"/>
          <p:nvPr/>
        </p:nvSpPr>
        <p:spPr>
          <a:xfrm>
            <a:off x="143508" y="4333631"/>
            <a:ext cx="6372708" cy="230832"/>
          </a:xfrm>
          <a:prstGeom prst="rect">
            <a:avLst/>
          </a:prstGeom>
          <a:noFill/>
        </p:spPr>
        <p:txBody>
          <a:bodyPr wrap="square">
            <a:spAutoFit/>
          </a:bodyPr>
          <a:lstStyle/>
          <a:p>
            <a:r>
              <a:rPr lang="en-AU" sz="900" b="0" i="0" dirty="0">
                <a:solidFill>
                  <a:srgbClr val="000000"/>
                </a:solidFill>
                <a:effectLst/>
                <a:latin typeface="Arial" panose="020B0604020202020204" pitchFamily="34" charset="0"/>
              </a:rPr>
              <a:t>Photo by Greta Hoffman from </a:t>
            </a:r>
            <a:r>
              <a:rPr lang="en-AU" sz="900" b="0" i="0" dirty="0" err="1">
                <a:solidFill>
                  <a:srgbClr val="000000"/>
                </a:solidFill>
                <a:effectLst/>
                <a:latin typeface="Arial" panose="020B0604020202020204" pitchFamily="34" charset="0"/>
              </a:rPr>
              <a:t>Pexels</a:t>
            </a:r>
            <a:r>
              <a:rPr lang="en-AU" sz="900" b="0" i="0" dirty="0">
                <a:solidFill>
                  <a:srgbClr val="000000"/>
                </a:solidFill>
                <a:effectLst/>
                <a:latin typeface="Arial" panose="020B0604020202020204" pitchFamily="34" charset="0"/>
              </a:rPr>
              <a:t>: https://www.pexels.com/photo/a-family-buying-groceries-in-a-supermarket-9706134/</a:t>
            </a:r>
            <a:endParaRPr lang="en-AU" sz="900" dirty="0">
              <a:latin typeface="Arial" panose="020B0604020202020204" pitchFamily="34" charset="0"/>
            </a:endParaRPr>
          </a:p>
        </p:txBody>
      </p:sp>
    </p:spTree>
    <p:extLst>
      <p:ext uri="{BB962C8B-B14F-4D97-AF65-F5344CB8AC3E}">
        <p14:creationId xmlns:p14="http://schemas.microsoft.com/office/powerpoint/2010/main" val="178609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D2652-6F00-0D02-6A24-988720FAF0C4}"/>
              </a:ext>
            </a:extLst>
          </p:cNvPr>
          <p:cNvSpPr>
            <a:spLocks noGrp="1"/>
          </p:cNvSpPr>
          <p:nvPr>
            <p:ph type="title"/>
          </p:nvPr>
        </p:nvSpPr>
        <p:spPr>
          <a:xfrm>
            <a:off x="323528" y="205979"/>
            <a:ext cx="8496944" cy="857250"/>
          </a:xfrm>
        </p:spPr>
        <p:txBody>
          <a:bodyPr wrap="square" anchor="ctr">
            <a:normAutofit/>
          </a:bodyPr>
          <a:lstStyle/>
          <a:p>
            <a:r>
              <a:rPr lang="en-AU" dirty="0"/>
              <a:t>Unit pricing</a:t>
            </a:r>
          </a:p>
        </p:txBody>
      </p:sp>
      <p:sp>
        <p:nvSpPr>
          <p:cNvPr id="1031" name="Content Placeholder 2">
            <a:extLst>
              <a:ext uri="{FF2B5EF4-FFF2-40B4-BE49-F238E27FC236}">
                <a16:creationId xmlns:a16="http://schemas.microsoft.com/office/drawing/2014/main" id="{59E46908-86FB-0EB3-7616-57220012C3E6}"/>
              </a:ext>
            </a:extLst>
          </p:cNvPr>
          <p:cNvSpPr>
            <a:spLocks noGrp="1"/>
          </p:cNvSpPr>
          <p:nvPr>
            <p:ph sz="half" idx="1"/>
          </p:nvPr>
        </p:nvSpPr>
        <p:spPr>
          <a:xfrm>
            <a:off x="457200" y="1200151"/>
            <a:ext cx="4038600" cy="3394472"/>
          </a:xfrm>
        </p:spPr>
        <p:txBody>
          <a:bodyPr/>
          <a:lstStyle/>
          <a:p>
            <a:r>
              <a:rPr lang="en-US" dirty="0"/>
              <a:t>Helps us compare the cost of products in different sized packets</a:t>
            </a:r>
          </a:p>
          <a:p>
            <a:r>
              <a:rPr lang="en-US" dirty="0"/>
              <a:t>Can be written as $/kg, $/100g, $/L, …</a:t>
            </a:r>
          </a:p>
        </p:txBody>
      </p:sp>
      <p:pic>
        <p:nvPicPr>
          <p:cNvPr id="1026" name="Picture 2" descr="Comparison of two product price labels">
            <a:extLst>
              <a:ext uri="{FF2B5EF4-FFF2-40B4-BE49-F238E27FC236}">
                <a16:creationId xmlns:a16="http://schemas.microsoft.com/office/drawing/2014/main" id="{CDF4C15B-E88E-B08D-EFC9-5CD1915831D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004048" y="339502"/>
            <a:ext cx="3456384" cy="3726560"/>
          </a:xfrm>
          <a:prstGeom prst="rect">
            <a:avLst/>
          </a:prstGeom>
          <a:solidFill>
            <a:srgbClr val="FFFFFF"/>
          </a:solidFill>
        </p:spPr>
      </p:pic>
    </p:spTree>
    <p:extLst>
      <p:ext uri="{BB962C8B-B14F-4D97-AF65-F5344CB8AC3E}">
        <p14:creationId xmlns:p14="http://schemas.microsoft.com/office/powerpoint/2010/main" val="2927624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60043-45D0-2FA7-6782-B52D6AC8EA9F}"/>
              </a:ext>
            </a:extLst>
          </p:cNvPr>
          <p:cNvSpPr>
            <a:spLocks noGrp="1"/>
          </p:cNvSpPr>
          <p:nvPr>
            <p:ph type="title"/>
          </p:nvPr>
        </p:nvSpPr>
        <p:spPr/>
        <p:txBody>
          <a:bodyPr/>
          <a:lstStyle/>
          <a:p>
            <a:r>
              <a:rPr lang="en-AU" dirty="0"/>
              <a:t>Is fresh always best?</a:t>
            </a:r>
          </a:p>
        </p:txBody>
      </p:sp>
      <p:sp>
        <p:nvSpPr>
          <p:cNvPr id="3" name="Content Placeholder 2">
            <a:extLst>
              <a:ext uri="{FF2B5EF4-FFF2-40B4-BE49-F238E27FC236}">
                <a16:creationId xmlns:a16="http://schemas.microsoft.com/office/drawing/2014/main" id="{F80EFB07-777C-2D97-3542-153F6A816E14}"/>
              </a:ext>
            </a:extLst>
          </p:cNvPr>
          <p:cNvSpPr>
            <a:spLocks noGrp="1"/>
          </p:cNvSpPr>
          <p:nvPr>
            <p:ph idx="1"/>
          </p:nvPr>
        </p:nvSpPr>
        <p:spPr>
          <a:xfrm>
            <a:off x="323528" y="1200150"/>
            <a:ext cx="5256584" cy="3277760"/>
          </a:xfrm>
        </p:spPr>
        <p:txBody>
          <a:bodyPr/>
          <a:lstStyle/>
          <a:p>
            <a:r>
              <a:rPr lang="en-AU" sz="2400" b="0" i="0" dirty="0">
                <a:effectLst/>
                <a:latin typeface="Arial" panose="020B0604020202020204" pitchFamily="34" charset="0"/>
              </a:rPr>
              <a:t>Canned, frozen and dried fruit and vegetables have a long shelf life and are often cheaper than fresh.</a:t>
            </a:r>
          </a:p>
          <a:p>
            <a:r>
              <a:rPr lang="en-AU" sz="2400" b="0" i="0" dirty="0">
                <a:effectLst/>
                <a:latin typeface="Arial" panose="020B0604020202020204" pitchFamily="34" charset="0"/>
              </a:rPr>
              <a:t>They are nutritionally very similar to fresh, making them </a:t>
            </a:r>
            <a:r>
              <a:rPr lang="en-AU" sz="2400" dirty="0"/>
              <a:t>a great budget-friendly option. </a:t>
            </a:r>
          </a:p>
          <a:p>
            <a:r>
              <a:rPr lang="en-AU" sz="2400" b="0" i="0" dirty="0">
                <a:effectLst/>
                <a:latin typeface="Arial" panose="020B0604020202020204" pitchFamily="34" charset="0"/>
              </a:rPr>
              <a:t>Go for fresh produce that is in season</a:t>
            </a:r>
          </a:p>
          <a:p>
            <a:endParaRPr lang="en-AU" dirty="0"/>
          </a:p>
        </p:txBody>
      </p:sp>
      <p:pic>
        <p:nvPicPr>
          <p:cNvPr id="5" name="Picture 4" descr="A picture containing fruit, different, vegetable, variety&#10;&#10;Description automatically generated">
            <a:extLst>
              <a:ext uri="{FF2B5EF4-FFF2-40B4-BE49-F238E27FC236}">
                <a16:creationId xmlns:a16="http://schemas.microsoft.com/office/drawing/2014/main" id="{4771FF23-936E-7116-4506-D909AF2DF0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3270" y="205979"/>
            <a:ext cx="2517202" cy="1779662"/>
          </a:xfrm>
          <a:prstGeom prst="rect">
            <a:avLst/>
          </a:prstGeom>
        </p:spPr>
      </p:pic>
      <p:pic>
        <p:nvPicPr>
          <p:cNvPr id="7" name="Picture 6" descr="A bowl of tomatoes&#10;&#10;Description automatically generated with medium confidence">
            <a:extLst>
              <a:ext uri="{FF2B5EF4-FFF2-40B4-BE49-F238E27FC236}">
                <a16:creationId xmlns:a16="http://schemas.microsoft.com/office/drawing/2014/main" id="{0E008667-9381-B222-E05A-417843CCFC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340" t="15001" r="10800" b="9453"/>
          <a:stretch/>
        </p:blipFill>
        <p:spPr>
          <a:xfrm>
            <a:off x="5331253" y="2355726"/>
            <a:ext cx="1890173" cy="1959905"/>
          </a:xfrm>
          <a:prstGeom prst="rect">
            <a:avLst/>
          </a:prstGeom>
        </p:spPr>
      </p:pic>
      <p:pic>
        <p:nvPicPr>
          <p:cNvPr id="9" name="Picture 8" descr="A bowl of beans&#10;&#10;Description automatically generated with low confidence">
            <a:extLst>
              <a:ext uri="{FF2B5EF4-FFF2-40B4-BE49-F238E27FC236}">
                <a16:creationId xmlns:a16="http://schemas.microsoft.com/office/drawing/2014/main" id="{1AD9E741-C4FC-A2E4-4225-A9AA3B944D0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600" t="10800" r="5456" b="10800"/>
          <a:stretch/>
        </p:blipFill>
        <p:spPr>
          <a:xfrm>
            <a:off x="7248356" y="2117919"/>
            <a:ext cx="1890173" cy="1830733"/>
          </a:xfrm>
          <a:prstGeom prst="rect">
            <a:avLst/>
          </a:prstGeom>
        </p:spPr>
      </p:pic>
    </p:spTree>
    <p:extLst>
      <p:ext uri="{BB962C8B-B14F-4D97-AF65-F5344CB8AC3E}">
        <p14:creationId xmlns:p14="http://schemas.microsoft.com/office/powerpoint/2010/main" val="130841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EEC41-21E6-9023-35C0-6E3D3E648B7F}"/>
              </a:ext>
            </a:extLst>
          </p:cNvPr>
          <p:cNvSpPr>
            <a:spLocks noGrp="1"/>
          </p:cNvSpPr>
          <p:nvPr>
            <p:ph type="ctrTitle"/>
          </p:nvPr>
        </p:nvSpPr>
        <p:spPr/>
        <p:txBody>
          <a:bodyPr/>
          <a:lstStyle/>
          <a:p>
            <a:r>
              <a:rPr lang="en-AU" dirty="0"/>
              <a:t>What are your favourite </a:t>
            </a:r>
            <a:br>
              <a:rPr lang="en-AU" dirty="0"/>
            </a:br>
            <a:r>
              <a:rPr lang="en-AU" dirty="0"/>
              <a:t>tips for eating well </a:t>
            </a:r>
            <a:br>
              <a:rPr lang="en-AU" dirty="0"/>
            </a:br>
            <a:r>
              <a:rPr lang="en-AU" dirty="0"/>
              <a:t>on a budget?</a:t>
            </a:r>
          </a:p>
        </p:txBody>
      </p:sp>
    </p:spTree>
    <p:extLst>
      <p:ext uri="{BB962C8B-B14F-4D97-AF65-F5344CB8AC3E}">
        <p14:creationId xmlns:p14="http://schemas.microsoft.com/office/powerpoint/2010/main" val="3852329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B6A450-E43C-B55F-7499-A1B7C7D233E6}"/>
              </a:ext>
            </a:extLst>
          </p:cNvPr>
          <p:cNvSpPr>
            <a:spLocks noGrp="1"/>
          </p:cNvSpPr>
          <p:nvPr>
            <p:ph type="title"/>
          </p:nvPr>
        </p:nvSpPr>
        <p:spPr/>
        <p:txBody>
          <a:bodyPr/>
          <a:lstStyle/>
          <a:p>
            <a:r>
              <a:rPr lang="en-AU" sz="3600" dirty="0"/>
              <a:t>Free LiveLighter tools and resources</a:t>
            </a:r>
          </a:p>
        </p:txBody>
      </p:sp>
      <p:pic>
        <p:nvPicPr>
          <p:cNvPr id="5" name="Picture 4">
            <a:extLst>
              <a:ext uri="{FF2B5EF4-FFF2-40B4-BE49-F238E27FC236}">
                <a16:creationId xmlns:a16="http://schemas.microsoft.com/office/drawing/2014/main" id="{2B07504F-03C6-C5E2-E7C7-7FBE289D0E72}"/>
              </a:ext>
            </a:extLst>
          </p:cNvPr>
          <p:cNvPicPr>
            <a:picLocks noChangeAspect="1"/>
          </p:cNvPicPr>
          <p:nvPr/>
        </p:nvPicPr>
        <p:blipFill>
          <a:blip r:embed="rId3"/>
          <a:stretch>
            <a:fillRect/>
          </a:stretch>
        </p:blipFill>
        <p:spPr>
          <a:xfrm>
            <a:off x="207105" y="1095394"/>
            <a:ext cx="3037706" cy="1764382"/>
          </a:xfrm>
          <a:prstGeom prst="rect">
            <a:avLst/>
          </a:prstGeom>
        </p:spPr>
      </p:pic>
      <p:pic>
        <p:nvPicPr>
          <p:cNvPr id="4098" name="Picture 2" descr="Suite of resources">
            <a:extLst>
              <a:ext uri="{FF2B5EF4-FFF2-40B4-BE49-F238E27FC236}">
                <a16:creationId xmlns:a16="http://schemas.microsoft.com/office/drawing/2014/main" id="{18349442-391F-E82A-18E3-B8C2EB3229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105" y="2901681"/>
            <a:ext cx="3096344" cy="18152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Graphical user interface&#10;&#10;Description automatically generated with medium confidence">
            <a:extLst>
              <a:ext uri="{FF2B5EF4-FFF2-40B4-BE49-F238E27FC236}">
                <a16:creationId xmlns:a16="http://schemas.microsoft.com/office/drawing/2014/main" id="{421D09E3-3098-C8EB-B131-1F8B2FB39B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886" y="987574"/>
            <a:ext cx="2114345" cy="2333350"/>
          </a:xfrm>
          <a:prstGeom prst="rect">
            <a:avLst/>
          </a:prstGeom>
        </p:spPr>
      </p:pic>
      <p:pic>
        <p:nvPicPr>
          <p:cNvPr id="11" name="Picture 10" descr="Graphical user interface, website&#10;&#10;Description automatically generated with medium confidence">
            <a:extLst>
              <a:ext uri="{FF2B5EF4-FFF2-40B4-BE49-F238E27FC236}">
                <a16:creationId xmlns:a16="http://schemas.microsoft.com/office/drawing/2014/main" id="{9598BF63-BB95-DEFC-CFEF-E9D5E997F4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3288" y="1047146"/>
            <a:ext cx="2545474" cy="1771412"/>
          </a:xfrm>
          <a:prstGeom prst="rect">
            <a:avLst/>
          </a:prstGeom>
        </p:spPr>
      </p:pic>
      <p:pic>
        <p:nvPicPr>
          <p:cNvPr id="15" name="Picture 14">
            <a:extLst>
              <a:ext uri="{FF2B5EF4-FFF2-40B4-BE49-F238E27FC236}">
                <a16:creationId xmlns:a16="http://schemas.microsoft.com/office/drawing/2014/main" id="{FD734AD1-93EA-FA34-34C1-380096D84783}"/>
              </a:ext>
            </a:extLst>
          </p:cNvPr>
          <p:cNvPicPr>
            <a:picLocks noChangeAspect="1"/>
          </p:cNvPicPr>
          <p:nvPr/>
        </p:nvPicPr>
        <p:blipFill>
          <a:blip r:embed="rId7"/>
          <a:stretch>
            <a:fillRect/>
          </a:stretch>
        </p:blipFill>
        <p:spPr>
          <a:xfrm>
            <a:off x="5664777" y="2901681"/>
            <a:ext cx="3229092" cy="1902317"/>
          </a:xfrm>
          <a:prstGeom prst="rect">
            <a:avLst/>
          </a:prstGeom>
        </p:spPr>
      </p:pic>
      <p:pic>
        <p:nvPicPr>
          <p:cNvPr id="17" name="Picture 16">
            <a:extLst>
              <a:ext uri="{FF2B5EF4-FFF2-40B4-BE49-F238E27FC236}">
                <a16:creationId xmlns:a16="http://schemas.microsoft.com/office/drawing/2014/main" id="{132B52B3-D294-6E29-7C74-D760E021AC7C}"/>
              </a:ext>
            </a:extLst>
          </p:cNvPr>
          <p:cNvPicPr>
            <a:picLocks noChangeAspect="1"/>
          </p:cNvPicPr>
          <p:nvPr/>
        </p:nvPicPr>
        <p:blipFill>
          <a:blip r:embed="rId8"/>
          <a:stretch>
            <a:fillRect/>
          </a:stretch>
        </p:blipFill>
        <p:spPr>
          <a:xfrm>
            <a:off x="3488588" y="3464716"/>
            <a:ext cx="1815098" cy="1275606"/>
          </a:xfrm>
          <a:prstGeom prst="rect">
            <a:avLst/>
          </a:prstGeom>
        </p:spPr>
      </p:pic>
    </p:spTree>
    <p:extLst>
      <p:ext uri="{BB962C8B-B14F-4D97-AF65-F5344CB8AC3E}">
        <p14:creationId xmlns:p14="http://schemas.microsoft.com/office/powerpoint/2010/main" val="126909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02BA-62B8-4171-9813-076E6D26605C}"/>
              </a:ext>
            </a:extLst>
          </p:cNvPr>
          <p:cNvSpPr>
            <a:spLocks noGrp="1"/>
          </p:cNvSpPr>
          <p:nvPr>
            <p:ph type="ctrTitle"/>
          </p:nvPr>
        </p:nvSpPr>
        <p:spPr/>
        <p:txBody>
          <a:bodyPr/>
          <a:lstStyle/>
          <a:p>
            <a:r>
              <a:rPr lang="en-AU" sz="5400" dirty="0"/>
              <a:t>Questions?</a:t>
            </a:r>
          </a:p>
        </p:txBody>
      </p:sp>
    </p:spTree>
    <p:extLst>
      <p:ext uri="{BB962C8B-B14F-4D97-AF65-F5344CB8AC3E}">
        <p14:creationId xmlns:p14="http://schemas.microsoft.com/office/powerpoint/2010/main" val="90930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E134-2548-215F-6CD5-313B5D152ABA}"/>
              </a:ext>
            </a:extLst>
          </p:cNvPr>
          <p:cNvSpPr>
            <a:spLocks noGrp="1"/>
          </p:cNvSpPr>
          <p:nvPr>
            <p:ph type="ctrTitle"/>
          </p:nvPr>
        </p:nvSpPr>
        <p:spPr/>
        <p:txBody>
          <a:bodyPr/>
          <a:lstStyle/>
          <a:p>
            <a:r>
              <a:rPr lang="en-AU" dirty="0"/>
              <a:t>Filling your trolley with </a:t>
            </a:r>
            <a:br>
              <a:rPr lang="en-AU" dirty="0"/>
            </a:br>
            <a:r>
              <a:rPr lang="en-AU" dirty="0"/>
              <a:t>healthy and affordable foods</a:t>
            </a:r>
          </a:p>
        </p:txBody>
      </p:sp>
    </p:spTree>
    <p:extLst>
      <p:ext uri="{BB962C8B-B14F-4D97-AF65-F5344CB8AC3E}">
        <p14:creationId xmlns:p14="http://schemas.microsoft.com/office/powerpoint/2010/main" val="305562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624C-1826-EEAC-40E5-EDCDA3C70355}"/>
              </a:ext>
            </a:extLst>
          </p:cNvPr>
          <p:cNvSpPr>
            <a:spLocks noGrp="1"/>
          </p:cNvSpPr>
          <p:nvPr>
            <p:ph type="title"/>
          </p:nvPr>
        </p:nvSpPr>
        <p:spPr/>
        <p:txBody>
          <a:bodyPr/>
          <a:lstStyle/>
          <a:p>
            <a:r>
              <a:rPr lang="en-AU" sz="3600" dirty="0"/>
              <a:t>Filling your trolley with healthy foods</a:t>
            </a:r>
          </a:p>
        </p:txBody>
      </p:sp>
      <p:pic>
        <p:nvPicPr>
          <p:cNvPr id="4" name="Picture 3">
            <a:extLst>
              <a:ext uri="{FF2B5EF4-FFF2-40B4-BE49-F238E27FC236}">
                <a16:creationId xmlns:a16="http://schemas.microsoft.com/office/drawing/2014/main" id="{F865BC0B-154A-006F-C70C-AAF5ECE07AAA}"/>
              </a:ext>
            </a:extLst>
          </p:cNvPr>
          <p:cNvPicPr>
            <a:picLocks noChangeAspect="1"/>
          </p:cNvPicPr>
          <p:nvPr/>
        </p:nvPicPr>
        <p:blipFill rotWithShape="1">
          <a:blip r:embed="rId3">
            <a:extLst>
              <a:ext uri="{28A0092B-C50C-407E-A947-70E740481C1C}">
                <a14:useLocalDpi xmlns:a14="http://schemas.microsoft.com/office/drawing/2010/main" val="0"/>
              </a:ext>
            </a:extLst>
          </a:blip>
          <a:srcRect l="3800" t="26199" r="52100" b="22001"/>
          <a:stretch/>
        </p:blipFill>
        <p:spPr>
          <a:xfrm>
            <a:off x="107504" y="1131590"/>
            <a:ext cx="4104456" cy="3615830"/>
          </a:xfrm>
          <a:prstGeom prst="rect">
            <a:avLst/>
          </a:prstGeom>
        </p:spPr>
      </p:pic>
    </p:spTree>
    <p:extLst>
      <p:ext uri="{BB962C8B-B14F-4D97-AF65-F5344CB8AC3E}">
        <p14:creationId xmlns:p14="http://schemas.microsoft.com/office/powerpoint/2010/main" val="53868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624C-1826-EEAC-40E5-EDCDA3C70355}"/>
              </a:ext>
            </a:extLst>
          </p:cNvPr>
          <p:cNvSpPr>
            <a:spLocks noGrp="1"/>
          </p:cNvSpPr>
          <p:nvPr>
            <p:ph type="title"/>
          </p:nvPr>
        </p:nvSpPr>
        <p:spPr/>
        <p:txBody>
          <a:bodyPr/>
          <a:lstStyle/>
          <a:p>
            <a:r>
              <a:rPr lang="en-AU" sz="3600" dirty="0"/>
              <a:t>Filling your trolley with healthy foods</a:t>
            </a:r>
          </a:p>
        </p:txBody>
      </p:sp>
      <p:pic>
        <p:nvPicPr>
          <p:cNvPr id="7" name="Picture 6" descr="A picture containing text, handcart, transport&#10;&#10;Description automatically generated">
            <a:extLst>
              <a:ext uri="{FF2B5EF4-FFF2-40B4-BE49-F238E27FC236}">
                <a16:creationId xmlns:a16="http://schemas.microsoft.com/office/drawing/2014/main" id="{A3683FE5-F994-CED1-FAC6-0CE8656B5774}"/>
              </a:ext>
            </a:extLst>
          </p:cNvPr>
          <p:cNvPicPr>
            <a:picLocks noChangeAspect="1"/>
          </p:cNvPicPr>
          <p:nvPr/>
        </p:nvPicPr>
        <p:blipFill rotWithShape="1">
          <a:blip r:embed="rId3">
            <a:extLst>
              <a:ext uri="{28A0092B-C50C-407E-A947-70E740481C1C}">
                <a14:useLocalDpi xmlns:a14="http://schemas.microsoft.com/office/drawing/2010/main" val="0"/>
              </a:ext>
            </a:extLst>
          </a:blip>
          <a:srcRect t="2400" b="8000"/>
          <a:stretch/>
        </p:blipFill>
        <p:spPr>
          <a:xfrm>
            <a:off x="319577" y="987574"/>
            <a:ext cx="5832648" cy="3658186"/>
          </a:xfrm>
          <a:prstGeom prst="rect">
            <a:avLst/>
          </a:prstGeom>
        </p:spPr>
      </p:pic>
    </p:spTree>
    <p:extLst>
      <p:ext uri="{BB962C8B-B14F-4D97-AF65-F5344CB8AC3E}">
        <p14:creationId xmlns:p14="http://schemas.microsoft.com/office/powerpoint/2010/main" val="381771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624C-1826-EEAC-40E5-EDCDA3C70355}"/>
              </a:ext>
            </a:extLst>
          </p:cNvPr>
          <p:cNvSpPr>
            <a:spLocks noGrp="1"/>
          </p:cNvSpPr>
          <p:nvPr>
            <p:ph type="title"/>
          </p:nvPr>
        </p:nvSpPr>
        <p:spPr/>
        <p:txBody>
          <a:bodyPr/>
          <a:lstStyle/>
          <a:p>
            <a:r>
              <a:rPr lang="en-AU" sz="3600" dirty="0"/>
              <a:t>Filling your trolley with healthy foods</a:t>
            </a:r>
          </a:p>
        </p:txBody>
      </p:sp>
      <p:pic>
        <p:nvPicPr>
          <p:cNvPr id="7" name="Picture 6" descr="A picture containing text, handcart, transport&#10;&#10;Description automatically generated">
            <a:extLst>
              <a:ext uri="{FF2B5EF4-FFF2-40B4-BE49-F238E27FC236}">
                <a16:creationId xmlns:a16="http://schemas.microsoft.com/office/drawing/2014/main" id="{BFCEAEE7-21EE-8460-BFDE-575028CFF283}"/>
              </a:ext>
            </a:extLst>
          </p:cNvPr>
          <p:cNvPicPr>
            <a:picLocks noChangeAspect="1"/>
          </p:cNvPicPr>
          <p:nvPr/>
        </p:nvPicPr>
        <p:blipFill rotWithShape="1">
          <a:blip r:embed="rId3">
            <a:extLst>
              <a:ext uri="{28A0092B-C50C-407E-A947-70E740481C1C}">
                <a14:useLocalDpi xmlns:a14="http://schemas.microsoft.com/office/drawing/2010/main" val="0"/>
              </a:ext>
            </a:extLst>
          </a:blip>
          <a:srcRect t="19201" b="8001"/>
          <a:stretch/>
        </p:blipFill>
        <p:spPr>
          <a:xfrm>
            <a:off x="320817" y="1672340"/>
            <a:ext cx="5835360" cy="2973659"/>
          </a:xfrm>
          <a:prstGeom prst="rect">
            <a:avLst/>
          </a:prstGeom>
        </p:spPr>
      </p:pic>
    </p:spTree>
    <p:extLst>
      <p:ext uri="{BB962C8B-B14F-4D97-AF65-F5344CB8AC3E}">
        <p14:creationId xmlns:p14="http://schemas.microsoft.com/office/powerpoint/2010/main" val="403404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624C-1826-EEAC-40E5-EDCDA3C70355}"/>
              </a:ext>
            </a:extLst>
          </p:cNvPr>
          <p:cNvSpPr>
            <a:spLocks noGrp="1"/>
          </p:cNvSpPr>
          <p:nvPr>
            <p:ph type="title"/>
          </p:nvPr>
        </p:nvSpPr>
        <p:spPr/>
        <p:txBody>
          <a:bodyPr/>
          <a:lstStyle/>
          <a:p>
            <a:r>
              <a:rPr lang="en-AU" sz="3600" dirty="0"/>
              <a:t>Filling your trolley with healthy foods</a:t>
            </a:r>
          </a:p>
        </p:txBody>
      </p:sp>
      <p:pic>
        <p:nvPicPr>
          <p:cNvPr id="7" name="Picture 6" descr="A picture containing text, handcart, transport&#10;&#10;Description automatically generated">
            <a:extLst>
              <a:ext uri="{FF2B5EF4-FFF2-40B4-BE49-F238E27FC236}">
                <a16:creationId xmlns:a16="http://schemas.microsoft.com/office/drawing/2014/main" id="{F42D29E0-C54D-9383-48CF-8685A21A8070}"/>
              </a:ext>
            </a:extLst>
          </p:cNvPr>
          <p:cNvPicPr>
            <a:picLocks noChangeAspect="1"/>
          </p:cNvPicPr>
          <p:nvPr/>
        </p:nvPicPr>
        <p:blipFill rotWithShape="1">
          <a:blip r:embed="rId3">
            <a:extLst>
              <a:ext uri="{28A0092B-C50C-407E-A947-70E740481C1C}">
                <a14:useLocalDpi xmlns:a14="http://schemas.microsoft.com/office/drawing/2010/main" val="0"/>
              </a:ext>
            </a:extLst>
          </a:blip>
          <a:srcRect t="19201" b="6601"/>
          <a:stretch/>
        </p:blipFill>
        <p:spPr>
          <a:xfrm>
            <a:off x="323528" y="1673046"/>
            <a:ext cx="5832648" cy="3029435"/>
          </a:xfrm>
          <a:prstGeom prst="rect">
            <a:avLst/>
          </a:prstGeom>
        </p:spPr>
      </p:pic>
    </p:spTree>
    <p:extLst>
      <p:ext uri="{BB962C8B-B14F-4D97-AF65-F5344CB8AC3E}">
        <p14:creationId xmlns:p14="http://schemas.microsoft.com/office/powerpoint/2010/main" val="496567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624C-1826-EEAC-40E5-EDCDA3C70355}"/>
              </a:ext>
            </a:extLst>
          </p:cNvPr>
          <p:cNvSpPr>
            <a:spLocks noGrp="1"/>
          </p:cNvSpPr>
          <p:nvPr>
            <p:ph type="title"/>
          </p:nvPr>
        </p:nvSpPr>
        <p:spPr/>
        <p:txBody>
          <a:bodyPr/>
          <a:lstStyle/>
          <a:p>
            <a:r>
              <a:rPr lang="en-AU" sz="3600" dirty="0"/>
              <a:t>Filling your trolley with healthy foods</a:t>
            </a:r>
          </a:p>
        </p:txBody>
      </p:sp>
      <p:pic>
        <p:nvPicPr>
          <p:cNvPr id="4" name="Picture 3" descr="A picture containing text, handcart&#10;&#10;Description automatically generated">
            <a:extLst>
              <a:ext uri="{FF2B5EF4-FFF2-40B4-BE49-F238E27FC236}">
                <a16:creationId xmlns:a16="http://schemas.microsoft.com/office/drawing/2014/main" id="{C2F35490-1808-0B0F-FA00-2749C0791CEA}"/>
              </a:ext>
            </a:extLst>
          </p:cNvPr>
          <p:cNvPicPr>
            <a:picLocks noChangeAspect="1"/>
          </p:cNvPicPr>
          <p:nvPr/>
        </p:nvPicPr>
        <p:blipFill rotWithShape="1">
          <a:blip r:embed="rId3">
            <a:extLst>
              <a:ext uri="{28A0092B-C50C-407E-A947-70E740481C1C}">
                <a14:useLocalDpi xmlns:a14="http://schemas.microsoft.com/office/drawing/2010/main" val="0"/>
              </a:ext>
            </a:extLst>
          </a:blip>
          <a:srcRect t="2086" b="7498"/>
          <a:stretch/>
        </p:blipFill>
        <p:spPr>
          <a:xfrm>
            <a:off x="323528" y="969023"/>
            <a:ext cx="5831715" cy="3690959"/>
          </a:xfrm>
          <a:prstGeom prst="rect">
            <a:avLst/>
          </a:prstGeom>
        </p:spPr>
      </p:pic>
    </p:spTree>
    <p:extLst>
      <p:ext uri="{BB962C8B-B14F-4D97-AF65-F5344CB8AC3E}">
        <p14:creationId xmlns:p14="http://schemas.microsoft.com/office/powerpoint/2010/main" val="1707890964"/>
      </p:ext>
    </p:extLst>
  </p:cSld>
  <p:clrMapOvr>
    <a:masterClrMapping/>
  </p:clrMapOvr>
</p:sld>
</file>

<file path=ppt/theme/theme1.xml><?xml version="1.0" encoding="utf-8"?>
<a:theme xmlns:a="http://schemas.openxmlformats.org/drawingml/2006/main" name="2013-04 LiveLigh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F1C570AB1E1A41AE880500FE994805" ma:contentTypeVersion="14" ma:contentTypeDescription="Create a new document." ma:contentTypeScope="" ma:versionID="f3d6c4c97d9dfa54485ed38d07713cf5">
  <xsd:schema xmlns:xsd="http://www.w3.org/2001/XMLSchema" xmlns:xs="http://www.w3.org/2001/XMLSchema" xmlns:p="http://schemas.microsoft.com/office/2006/metadata/properties" xmlns:ns3="b1237bee-2c65-495a-8d9f-f0cd49e950e8" xmlns:ns4="51f3c9fa-0f8a-4cae-9447-10f541a47e5b" targetNamespace="http://schemas.microsoft.com/office/2006/metadata/properties" ma:root="true" ma:fieldsID="484da4b54673673fa2b53fdd708ba269" ns3:_="" ns4:_="">
    <xsd:import namespace="b1237bee-2c65-495a-8d9f-f0cd49e950e8"/>
    <xsd:import namespace="51f3c9fa-0f8a-4cae-9447-10f541a47e5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237bee-2c65-495a-8d9f-f0cd49e950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f3c9fa-0f8a-4cae-9447-10f541a47e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442FEE-FBFE-4DEB-A360-504894FC1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237bee-2c65-495a-8d9f-f0cd49e950e8"/>
    <ds:schemaRef ds:uri="51f3c9fa-0f8a-4cae-9447-10f541a47e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34725A-0644-4B7E-830C-5175FE59D5CE}">
  <ds:schemaRefs>
    <ds:schemaRef ds:uri="http://purl.org/dc/terms/"/>
    <ds:schemaRef ds:uri="http://schemas.microsoft.com/office/infopath/2007/PartnerControls"/>
    <ds:schemaRef ds:uri="http://schemas.microsoft.com/office/2006/documentManagement/types"/>
    <ds:schemaRef ds:uri="51f3c9fa-0f8a-4cae-9447-10f541a47e5b"/>
    <ds:schemaRef ds:uri="http://purl.org/dc/elements/1.1/"/>
    <ds:schemaRef ds:uri="http://schemas.openxmlformats.org/package/2006/metadata/core-properties"/>
    <ds:schemaRef ds:uri="b1237bee-2c65-495a-8d9f-f0cd49e950e8"/>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DB0362D-CCB6-4DC6-8DC7-59CBAEF42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2013-04 LiveLighter template</Template>
  <TotalTime>13539</TotalTime>
  <Words>3316</Words>
  <Application>Microsoft Office PowerPoint</Application>
  <PresentationFormat>On-screen Show (16:9)</PresentationFormat>
  <Paragraphs>282</Paragraphs>
  <Slides>37</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2013-04 LiveLighter template</vt:lpstr>
      <vt:lpstr>Shop Smart Tips and tricks for eating well on a budget</vt:lpstr>
      <vt:lpstr>Acknowledgement of Country</vt:lpstr>
      <vt:lpstr>On the menu today</vt:lpstr>
      <vt:lpstr>Filling your trolley with  healthy and affordable foods</vt:lpstr>
      <vt:lpstr>Filling your trolley with healthy foods</vt:lpstr>
      <vt:lpstr>Filling your trolley with healthy foods</vt:lpstr>
      <vt:lpstr>Filling your trolley with healthy foods</vt:lpstr>
      <vt:lpstr>Filling your trolley with healthy foods</vt:lpstr>
      <vt:lpstr>Filling your trolley with healthy foods</vt:lpstr>
      <vt:lpstr>Understanding food labels</vt:lpstr>
      <vt:lpstr>It’s all about the label</vt:lpstr>
      <vt:lpstr>The ingredients list</vt:lpstr>
      <vt:lpstr>Interpreting food labels</vt:lpstr>
      <vt:lpstr>Interpreting food labels</vt:lpstr>
      <vt:lpstr>Interpreting food labels</vt:lpstr>
      <vt:lpstr>Interpreting food labels</vt:lpstr>
      <vt:lpstr>Interpreting food labels</vt:lpstr>
      <vt:lpstr>Interpreting food labels</vt:lpstr>
      <vt:lpstr>Interpreting food labels</vt:lpstr>
      <vt:lpstr>Interpreting food labels</vt:lpstr>
      <vt:lpstr>Health Star Rating</vt:lpstr>
      <vt:lpstr>Stretch break!</vt:lpstr>
      <vt:lpstr>Marketing tricks to  watch out for</vt:lpstr>
      <vt:lpstr>1. Buzzwords</vt:lpstr>
      <vt:lpstr>2. Package trickery</vt:lpstr>
      <vt:lpstr>3. ‘Free from’ claims</vt:lpstr>
      <vt:lpstr>Take homes</vt:lpstr>
      <vt:lpstr>Tips to eat well  on a budget</vt:lpstr>
      <vt:lpstr>1. Plan your meals</vt:lpstr>
      <vt:lpstr>2. Takeaway the take away</vt:lpstr>
      <vt:lpstr>3. Healthy home cooking</vt:lpstr>
      <vt:lpstr>4. At the supermarket</vt:lpstr>
      <vt:lpstr>Unit pricing</vt:lpstr>
      <vt:lpstr>Is fresh always best?</vt:lpstr>
      <vt:lpstr>What are your favourite  tips for eating well  on a budget?</vt:lpstr>
      <vt:lpstr>Free LiveLighter tools and resources</vt:lpstr>
      <vt:lpstr>Questions?</vt:lpstr>
    </vt:vector>
  </TitlesOfParts>
  <Company>Cancer Council of 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LIVELIGHTER CAMPAIGN</dc:title>
  <dc:creator>Steve Pratt</dc:creator>
  <cp:lastModifiedBy>Gael Myers</cp:lastModifiedBy>
  <cp:revision>1098</cp:revision>
  <cp:lastPrinted>2019-03-05T03:08:51Z</cp:lastPrinted>
  <dcterms:created xsi:type="dcterms:W3CDTF">2013-05-06T00:14:47Z</dcterms:created>
  <dcterms:modified xsi:type="dcterms:W3CDTF">2023-01-13T08:05:18Z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0x01010056F1C570AB1E1A41AE880500FE994805</vt:lpwstr>
  </property>
</Properties>
</file>